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81" r:id="rId4"/>
    <p:sldId id="280" r:id="rId5"/>
    <p:sldId id="387" r:id="rId6"/>
    <p:sldId id="388" r:id="rId7"/>
    <p:sldId id="389" r:id="rId8"/>
    <p:sldId id="393" r:id="rId9"/>
    <p:sldId id="288" r:id="rId10"/>
    <p:sldId id="394" r:id="rId11"/>
    <p:sldId id="395" r:id="rId12"/>
    <p:sldId id="396" r:id="rId13"/>
    <p:sldId id="290" r:id="rId14"/>
    <p:sldId id="392" r:id="rId15"/>
    <p:sldId id="382" r:id="rId16"/>
    <p:sldId id="293" r:id="rId17"/>
    <p:sldId id="397" r:id="rId18"/>
    <p:sldId id="401" r:id="rId19"/>
    <p:sldId id="296" r:id="rId20"/>
    <p:sldId id="391" r:id="rId21"/>
    <p:sldId id="383" r:id="rId22"/>
    <p:sldId id="298" r:id="rId23"/>
    <p:sldId id="390" r:id="rId24"/>
    <p:sldId id="399" r:id="rId25"/>
    <p:sldId id="398" r:id="rId26"/>
    <p:sldId id="400" r:id="rId27"/>
    <p:sldId id="384" r:id="rId28"/>
    <p:sldId id="402" r:id="rId29"/>
  </p:sldIdLst>
  <p:sldSz cx="9144000" cy="6858000" type="screen4x3"/>
  <p:notesSz cx="6858000" cy="9144000"/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2069"/>
  </p:normalViewPr>
  <p:slideViewPr>
    <p:cSldViewPr>
      <p:cViewPr varScale="1">
        <p:scale>
          <a:sx n="64" d="100"/>
          <a:sy n="6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1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3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79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03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6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0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7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0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0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97" tIns="45699" rIns="91397" bIns="456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9"/>
            <a:ext cx="2895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97" tIns="45699" rIns="91397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4" indent="-342744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1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2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3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0" indent="-228493" algn="l" defTabSz="91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3"/>
            <a:fld id="{50B08256-495F-40BA-B191-DEE6784A8E4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3883"/>
              <a:t>03/05/2020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3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3"/>
            <a:fld id="{0C05BAF0-66A6-4F1A-970E-6FDD5CD278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3883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8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9" indent="-342709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2" indent="-285589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5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7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5"/>
            <a:ext cx="7776864" cy="584775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3200" b="1" u="sng" dirty="0">
                <a:latin typeface="Comic Sans MS" panose="030F0702030302020204" pitchFamily="66" charset="0"/>
              </a:rPr>
              <a:t>Week beginning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4</a:t>
            </a:r>
            <a:r>
              <a:rPr lang="en-GB" sz="3200" b="1" u="sng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May 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7776864" cy="1815839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This is your Maths work for this week. There are: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- 3 pieces of early bird work </a:t>
            </a:r>
          </a:p>
          <a:p>
            <a:pPr marL="285618" indent="-285618">
              <a:buFontTx/>
              <a:buChar char="-"/>
            </a:pPr>
            <a:r>
              <a:rPr lang="en-GB" sz="2800" dirty="0">
                <a:latin typeface="Comic Sans MS" panose="030F0702030302020204" pitchFamily="66" charset="0"/>
              </a:rPr>
              <a:t>3 pieces of Maths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32" y="5630609"/>
            <a:ext cx="7560840" cy="830997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In addition to this, keep on with your Joe Wicks PE, learning your times tables and spelling work too. </a:t>
            </a:r>
          </a:p>
        </p:txBody>
      </p:sp>
    </p:spTree>
    <p:extLst>
      <p:ext uri="{BB962C8B-B14F-4D97-AF65-F5344CB8AC3E}">
        <p14:creationId xmlns:p14="http://schemas.microsoft.com/office/powerpoint/2010/main" val="372485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44826"/>
            <a:ext cx="3600400" cy="347787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 = ____ ml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litres = ____ml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litres = ___ml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3.4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litres = ___ml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2.1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litres = ____ ml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8.7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litres = ____ml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1844826"/>
            <a:ext cx="3168352" cy="347787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7000ml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 ___l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5000ml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=___l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3000ml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 ___l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2200ml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 ___l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8600ml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 ____l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5400ml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= ___l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Remember 1 litre is 1000ml.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you are going to add and subtract capacities using a written method. Remember the methods you have learned in class. 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395536" y="2479212"/>
            <a:ext cx="3240360" cy="21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12629"/>
          <a:stretch/>
        </p:blipFill>
        <p:spPr bwMode="auto">
          <a:xfrm>
            <a:off x="5148064" y="2395989"/>
            <a:ext cx="3069213" cy="209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Addition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013176"/>
            <a:ext cx="306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3600" dirty="0" smtClean="0">
                <a:latin typeface="Comic Sans MS" panose="030F0702030302020204" pitchFamily="66" charset="0"/>
              </a:rPr>
              <a:t>Subtraction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476672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8540" y="978527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1672" y="3645024"/>
            <a:ext cx="2700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Now try the questions on the next slide.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9283" cy="29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023"/>
            <a:ext cx="4041259" cy="27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276700" cy="29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54" y="3402262"/>
            <a:ext cx="4276700" cy="29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/>
              <a:t>Try a times tables game on this website.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www.topmarks.co.uk</a:t>
            </a:r>
            <a:r>
              <a:rPr lang="en-GB" dirty="0"/>
              <a:t>/maths-games/7-11-years/times-tables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Todays lesson looks at weight. Measuring weights accurately is important in activities such as cooking. 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measure weight in Kilograms and grams. Like capacity we can convert between units of measure for weight.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1 kg = 1000g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1000g = 1Kg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44826"/>
            <a:ext cx="3600400" cy="440119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 Kg = ______g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2Kg = ______g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5Kg =______g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8Kg= ____g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4Kg = ____g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4.5Kg = 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6.7Kg = ___g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844826"/>
            <a:ext cx="3168352" cy="470897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2000g = ___Kg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7000g = ___Kg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6500g = ____Kg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8900g = ____Kg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3600g= ___Kg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2300g = ___Kg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4700g= ___Kg </a:t>
            </a: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913883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66124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Remember 1 Kilogram is 1000 grams.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672" y="548680"/>
            <a:ext cx="2952328" cy="1938992"/>
          </a:xfrm>
          <a:prstGeom prst="rect">
            <a:avLst/>
          </a:prstGeom>
          <a:noFill/>
        </p:spPr>
        <p:txBody>
          <a:bodyPr wrap="square" lIns="91397" tIns="45699" rIns="91397" bIns="45699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Complete section A and B.</a:t>
            </a:r>
          </a:p>
          <a:p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Section C is a challenge!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4559" y="847106"/>
            <a:ext cx="672074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67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53294" cy="30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41" y="144909"/>
            <a:ext cx="4249283" cy="29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44652" cy="26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8955"/>
            <a:ext cx="4145271" cy="286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9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/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/>
          </a:p>
          <a:p>
            <a:r>
              <a:rPr lang="en-GB" dirty="0" smtClean="0"/>
              <a:t>Try making something that requires you to weigh out ingredients </a:t>
            </a:r>
            <a:r>
              <a:rPr lang="en-GB" dirty="0" err="1" smtClean="0"/>
              <a:t>e.g</a:t>
            </a:r>
            <a:r>
              <a:rPr lang="en-GB" dirty="0" smtClean="0"/>
              <a:t> making bread. Look at the weights you are using. </a:t>
            </a:r>
          </a:p>
          <a:p>
            <a:endParaRPr lang="en-GB" dirty="0"/>
          </a:p>
          <a:p>
            <a:r>
              <a:rPr lang="en-GB" dirty="0" smtClean="0"/>
              <a:t>Make sure you ask a parents permission first!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Have a go </a:t>
            </a:r>
            <a:r>
              <a:rPr lang="en-GB" dirty="0"/>
              <a:t>at this - https://mathsframe.co.uk/en/resources/resource/87/itp-measuring-scales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Warm 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22512"/>
            <a:ext cx="1836093" cy="19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75" y="1614259"/>
            <a:ext cx="2477073" cy="184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6" y="1688437"/>
            <a:ext cx="2011584" cy="162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32" y="1978036"/>
            <a:ext cx="2253605" cy="13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0" y="3774676"/>
            <a:ext cx="1538078" cy="14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4" y="3809409"/>
            <a:ext cx="1777678" cy="139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8529"/>
            <a:ext cx="1689100" cy="147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24" y="3650254"/>
            <a:ext cx="1677336" cy="15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1" y="5200679"/>
            <a:ext cx="1521267" cy="156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27" y="5375993"/>
            <a:ext cx="1370660" cy="14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80" y="5208858"/>
            <a:ext cx="1448351" cy="14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7" y="332656"/>
            <a:ext cx="333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name these 3D shapes? </a:t>
            </a: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7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4704"/>
            <a:ext cx="3799681" cy="284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346351" cy="25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078088" cy="23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3444465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Use these words when describing the properties of 3D shapes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19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456" y="129654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534542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Complete Section A.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42088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Have a go at the challenges on the next slides.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8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088"/>
            <a:ext cx="3282848" cy="267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363"/>
            <a:ext cx="3236763" cy="284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50610"/>
            <a:ext cx="3979714" cy="243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69" y="4172758"/>
            <a:ext cx="2965042" cy="219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7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2ACA0-ECC0-984B-9D57-E13B53E96F7E}"/>
              </a:ext>
            </a:extLst>
          </p:cNvPr>
          <p:cNvSpPr txBox="1"/>
          <p:nvPr/>
        </p:nvSpPr>
        <p:spPr>
          <a:xfrm>
            <a:off x="391716" y="2582614"/>
            <a:ext cx="758405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have time...</a:t>
            </a:r>
          </a:p>
          <a:p>
            <a:endParaRPr lang="en-GB" dirty="0" smtClean="0"/>
          </a:p>
          <a:p>
            <a:r>
              <a:rPr lang="en-GB" dirty="0"/>
              <a:t>https://mathsframe.co.uk/en/resources/resource/115/sorting-3d-shapes-on-a-venn-diagram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F7D0C3-5395-3544-B995-C195FAB0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3854">
            <a:off x="5596929" y="418976"/>
            <a:ext cx="1713444" cy="1713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FADFF-B5F6-EC42-A8B6-39424B6D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6492">
            <a:off x="1620894" y="146046"/>
            <a:ext cx="1167262" cy="18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8529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https://whiterosemaths.com/homelearning/year-3/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There also some excellent lessons that can be accessed on the link below.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5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Morning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415567"/>
            <a:ext cx="2520280" cy="223224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Early Bird Time!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A4F09-A9BA-C144-98F6-00169C3F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9249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11" y="508742"/>
            <a:ext cx="6473205" cy="63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8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2" y="1733202"/>
            <a:ext cx="89062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Learn to spell these words and use your best handwriting. Can you use these words in your own exciting sentences?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19280" r="41753" b="9631"/>
          <a:stretch/>
        </p:blipFill>
        <p:spPr bwMode="auto">
          <a:xfrm>
            <a:off x="235149" y="116632"/>
            <a:ext cx="5112568" cy="649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33265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See if you can work out the emoji calculations. There are some trickier ones on the next slide too.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16314" r="41276" b="9631"/>
          <a:stretch/>
        </p:blipFill>
        <p:spPr bwMode="auto">
          <a:xfrm>
            <a:off x="1403648" y="59514"/>
            <a:ext cx="5264662" cy="68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Maths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few weeks ago you learned about capacity.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31" y="1337020"/>
            <a:ext cx="4330624" cy="2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73" y="1357643"/>
            <a:ext cx="3856931" cy="28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4902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85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494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This week, post at least two pieces of your work onto Class Dojo</vt:lpstr>
      <vt:lpstr>Morning Work</vt:lpstr>
      <vt:lpstr>PowerPoint Presentation</vt:lpstr>
      <vt:lpstr>PowerPoint Presentation</vt:lpstr>
      <vt:lpstr>PowerPoint Presentation</vt:lpstr>
      <vt:lpstr>PowerPoint Presentation</vt:lpstr>
      <vt:lpstr>Maths lesson 1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Maths lesson 2</vt:lpstr>
      <vt:lpstr>PowerPoint Presentation</vt:lpstr>
      <vt:lpstr>Warm up</vt:lpstr>
      <vt:lpstr>PowerPoint Presentation</vt:lpstr>
      <vt:lpstr>PowerPoint Presentation</vt:lpstr>
      <vt:lpstr>PowerPoint Presentation</vt:lpstr>
      <vt:lpstr>Maths lesson 3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51</cp:revision>
  <dcterms:created xsi:type="dcterms:W3CDTF">2020-03-30T16:07:36Z</dcterms:created>
  <dcterms:modified xsi:type="dcterms:W3CDTF">2020-05-03T09:30:49Z</dcterms:modified>
</cp:coreProperties>
</file>