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30"/>
  </p:notesMasterIdLst>
  <p:sldIdLst>
    <p:sldId id="256" r:id="rId3"/>
    <p:sldId id="381" r:id="rId4"/>
    <p:sldId id="280" r:id="rId5"/>
    <p:sldId id="426" r:id="rId6"/>
    <p:sldId id="427" r:id="rId7"/>
    <p:sldId id="428" r:id="rId8"/>
    <p:sldId id="443" r:id="rId9"/>
    <p:sldId id="288" r:id="rId10"/>
    <p:sldId id="425" r:id="rId11"/>
    <p:sldId id="429" r:id="rId12"/>
    <p:sldId id="430" r:id="rId13"/>
    <p:sldId id="431" r:id="rId14"/>
    <p:sldId id="432" r:id="rId15"/>
    <p:sldId id="382" r:id="rId16"/>
    <p:sldId id="293" r:id="rId17"/>
    <p:sldId id="434" r:id="rId18"/>
    <p:sldId id="433" r:id="rId19"/>
    <p:sldId id="435" r:id="rId20"/>
    <p:sldId id="437" r:id="rId21"/>
    <p:sldId id="439" r:id="rId22"/>
    <p:sldId id="436" r:id="rId23"/>
    <p:sldId id="438" r:id="rId24"/>
    <p:sldId id="298" r:id="rId25"/>
    <p:sldId id="440" r:id="rId26"/>
    <p:sldId id="441" r:id="rId27"/>
    <p:sldId id="442" r:id="rId28"/>
    <p:sldId id="420" r:id="rId29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2069"/>
  </p:normalViewPr>
  <p:slideViewPr>
    <p:cSldViewPr>
      <p:cViewPr varScale="1">
        <p:scale>
          <a:sx n="64" d="100"/>
          <a:sy n="6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3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8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8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3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217EB1-0F38-456B-98B7-BA686A7BC6C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03/06/2020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1C0193-82F8-4A02-88C3-773C1A49E5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2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8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June 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93" y="815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9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3580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" y="32129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90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45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1" y="337422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7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15679" r="44611" b="6249"/>
          <a:stretch/>
        </p:blipFill>
        <p:spPr bwMode="auto">
          <a:xfrm>
            <a:off x="395536" y="132364"/>
            <a:ext cx="4357652" cy="658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4046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Write the times shown on these clocks in words.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27687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Challenge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All of the clocks are five minutes fast! Write the new times  in words.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Example – 1) Ten past eight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</a:t>
            </a:r>
            <a:r>
              <a:rPr lang="en-GB" dirty="0" smtClean="0"/>
              <a:t>a game of time match up. </a:t>
            </a:r>
          </a:p>
          <a:p>
            <a:endParaRPr lang="en-GB" dirty="0"/>
          </a:p>
          <a:p>
            <a:r>
              <a:rPr lang="en-GB" dirty="0"/>
              <a:t>http://www.wldps.com/gordons/Matching_pairs_-_Time.swf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9108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26064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1420327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192815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492" y="4806444"/>
            <a:ext cx="2314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227687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358056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120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4128" y="362673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1 ½ mins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488634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 smtClean="0">
                <a:solidFill>
                  <a:prstClr val="black"/>
                </a:solidFill>
              </a:rPr>
              <a:t>30</a:t>
            </a:r>
            <a:endParaRPr lang="en-GB" sz="6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5314275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728" y="620688"/>
            <a:ext cx="147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264" y="26064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6000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602128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What units of time are these numbers showing? E.g. 24 – 24 hours in a day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22199" cy="37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6064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Remember on a clock with hands we have minutes to and past the hour.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6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38" y="3340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3" y="32129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3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17373" r="43182" b="6250"/>
          <a:stretch/>
        </p:blipFill>
        <p:spPr bwMode="auto">
          <a:xfrm>
            <a:off x="395536" y="188640"/>
            <a:ext cx="4817118" cy="645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Write the time shown on these clocks in words.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6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6" t="17161" r="41157" b="7787"/>
          <a:stretch/>
        </p:blipFill>
        <p:spPr bwMode="auto">
          <a:xfrm>
            <a:off x="395536" y="260648"/>
            <a:ext cx="4811633" cy="645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0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3" y="137665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19" y="13407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83" y="260648"/>
            <a:ext cx="541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Challenge – Now try these!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6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</a:t>
            </a:r>
            <a:r>
              <a:rPr lang="en-GB" dirty="0" smtClean="0">
                <a:solidFill>
                  <a:prstClr val="black"/>
                </a:solidFill>
              </a:rPr>
              <a:t>a game of time match up.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http://www.wldps.com/gordons/Matching_pairs_-_Time.swf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http://www.snappymaths.com/other/measuring/time/interactive/unitsoftimeftc.htm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Warm up – Try this game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3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17373" r="41038" b="6250"/>
          <a:stretch/>
        </p:blipFill>
        <p:spPr bwMode="auto">
          <a:xfrm>
            <a:off x="251520" y="188639"/>
            <a:ext cx="4967504" cy="65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5" y="260648"/>
            <a:ext cx="5015955" cy="642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5486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Challenge – Using what you know about units of time, try these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2068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Complete the Sum dog challenges for this week.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930"/>
            <a:ext cx="7848872" cy="61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" y="1520262"/>
            <a:ext cx="8914304" cy="46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11442" r="32581" b="9425"/>
          <a:stretch/>
        </p:blipFill>
        <p:spPr bwMode="auto">
          <a:xfrm>
            <a:off x="1403648" y="0"/>
            <a:ext cx="5328561" cy="686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16526" r="32461" b="10041"/>
          <a:stretch/>
        </p:blipFill>
        <p:spPr bwMode="auto">
          <a:xfrm>
            <a:off x="1979711" y="285122"/>
            <a:ext cx="5642105" cy="65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9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" y="47421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19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Warm up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" y="3759198"/>
            <a:ext cx="4131736" cy="30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280</Words>
  <Application>Microsoft Office PowerPoint</Application>
  <PresentationFormat>On-screen Show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PowerPoint Presentation</vt:lpstr>
      <vt:lpstr>PowerPoint Presentation</vt:lpstr>
      <vt:lpstr>Maths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60</cp:revision>
  <dcterms:created xsi:type="dcterms:W3CDTF">2020-03-30T16:07:36Z</dcterms:created>
  <dcterms:modified xsi:type="dcterms:W3CDTF">2020-06-03T13:18:16Z</dcterms:modified>
</cp:coreProperties>
</file>