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80" r:id="rId7"/>
    <p:sldId id="271" r:id="rId8"/>
    <p:sldId id="266" r:id="rId9"/>
    <p:sldId id="262" r:id="rId10"/>
    <p:sldId id="281" r:id="rId11"/>
    <p:sldId id="263" r:id="rId12"/>
    <p:sldId id="279" r:id="rId13"/>
    <p:sldId id="277" r:id="rId14"/>
    <p:sldId id="265"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9B2D1-9B22-19A3-7391-7303FD452D15}" v="371" dt="2025-09-10T15:52:49.270"/>
    <p1510:client id="{26ADAAB6-52E4-444E-D527-0A0F8C9B2B14}" v="486" dt="2025-09-11T11:35:14.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Seefus" userId="S::m.seefus@smgprimary.co.uk::4da5a3c5-8393-4382-979c-0e5f13d711b5" providerId="AD" clId="Web-{26ADAAB6-52E4-444E-D527-0A0F8C9B2B14}"/>
    <pc:docChg chg="addSld modSld">
      <pc:chgData name="Megan Seefus" userId="S::m.seefus@smgprimary.co.uk::4da5a3c5-8393-4382-979c-0e5f13d711b5" providerId="AD" clId="Web-{26ADAAB6-52E4-444E-D527-0A0F8C9B2B14}" dt="2025-09-11T11:35:14.434" v="261" actId="20577"/>
      <pc:docMkLst>
        <pc:docMk/>
      </pc:docMkLst>
      <pc:sldChg chg="delSp modSp">
        <pc:chgData name="Megan Seefus" userId="S::m.seefus@smgprimary.co.uk::4da5a3c5-8393-4382-979c-0e5f13d711b5" providerId="AD" clId="Web-{26ADAAB6-52E4-444E-D527-0A0F8C9B2B14}" dt="2025-09-11T11:28:32.841" v="11"/>
        <pc:sldMkLst>
          <pc:docMk/>
          <pc:sldMk cId="1893301004" sldId="262"/>
        </pc:sldMkLst>
        <pc:spChg chg="mod">
          <ac:chgData name="Megan Seefus" userId="S::m.seefus@smgprimary.co.uk::4da5a3c5-8393-4382-979c-0e5f13d711b5" providerId="AD" clId="Web-{26ADAAB6-52E4-444E-D527-0A0F8C9B2B14}" dt="2025-09-11T11:28:28.747" v="10" actId="20577"/>
          <ac:spMkLst>
            <pc:docMk/>
            <pc:sldMk cId="1893301004" sldId="262"/>
            <ac:spMk id="7" creationId="{00000000-0000-0000-0000-000000000000}"/>
          </ac:spMkLst>
        </pc:spChg>
        <pc:spChg chg="del mod">
          <ac:chgData name="Megan Seefus" userId="S::m.seefus@smgprimary.co.uk::4da5a3c5-8393-4382-979c-0e5f13d711b5" providerId="AD" clId="Web-{26ADAAB6-52E4-444E-D527-0A0F8C9B2B14}" dt="2025-09-11T11:28:16.325" v="4"/>
          <ac:spMkLst>
            <pc:docMk/>
            <pc:sldMk cId="1893301004" sldId="262"/>
            <ac:spMk id="9" creationId="{00000000-0000-0000-0000-000000000000}"/>
          </ac:spMkLst>
        </pc:spChg>
        <pc:spChg chg="mod">
          <ac:chgData name="Megan Seefus" userId="S::m.seefus@smgprimary.co.uk::4da5a3c5-8393-4382-979c-0e5f13d711b5" providerId="AD" clId="Web-{26ADAAB6-52E4-444E-D527-0A0F8C9B2B14}" dt="2025-09-11T11:28:27.466" v="8" actId="1076"/>
          <ac:spMkLst>
            <pc:docMk/>
            <pc:sldMk cId="1893301004" sldId="262"/>
            <ac:spMk id="12" creationId="{00000000-0000-0000-0000-000000000000}"/>
          </ac:spMkLst>
        </pc:spChg>
        <pc:picChg chg="del">
          <ac:chgData name="Megan Seefus" userId="S::m.seefus@smgprimary.co.uk::4da5a3c5-8393-4382-979c-0e5f13d711b5" providerId="AD" clId="Web-{26ADAAB6-52E4-444E-D527-0A0F8C9B2B14}" dt="2025-09-11T11:28:32.841" v="11"/>
          <ac:picMkLst>
            <pc:docMk/>
            <pc:sldMk cId="1893301004" sldId="262"/>
            <ac:picMk id="10" creationId="{00000000-0000-0000-0000-000000000000}"/>
          </ac:picMkLst>
        </pc:picChg>
      </pc:sldChg>
      <pc:sldChg chg="addSp modSp">
        <pc:chgData name="Megan Seefus" userId="S::m.seefus@smgprimary.co.uk::4da5a3c5-8393-4382-979c-0e5f13d711b5" providerId="AD" clId="Web-{26ADAAB6-52E4-444E-D527-0A0F8C9B2B14}" dt="2025-09-11T11:35:14.434" v="261" actId="20577"/>
        <pc:sldMkLst>
          <pc:docMk/>
          <pc:sldMk cId="708253640" sldId="266"/>
        </pc:sldMkLst>
        <pc:spChg chg="mod">
          <ac:chgData name="Megan Seefus" userId="S::m.seefus@smgprimary.co.uk::4da5a3c5-8393-4382-979c-0e5f13d711b5" providerId="AD" clId="Web-{26ADAAB6-52E4-444E-D527-0A0F8C9B2B14}" dt="2025-09-11T11:32:59.898" v="244" actId="1076"/>
          <ac:spMkLst>
            <pc:docMk/>
            <pc:sldMk cId="708253640" sldId="266"/>
            <ac:spMk id="2" creationId="{40FC7631-4097-418B-BFA5-64E0502E8638}"/>
          </ac:spMkLst>
        </pc:spChg>
        <pc:spChg chg="add mod">
          <ac:chgData name="Megan Seefus" userId="S::m.seefus@smgprimary.co.uk::4da5a3c5-8393-4382-979c-0e5f13d711b5" providerId="AD" clId="Web-{26ADAAB6-52E4-444E-D527-0A0F8C9B2B14}" dt="2025-09-11T11:35:14.434" v="261" actId="20577"/>
          <ac:spMkLst>
            <pc:docMk/>
            <pc:sldMk cId="708253640" sldId="266"/>
            <ac:spMk id="3" creationId="{85A97F86-548A-D45D-92D7-5848EC1C1237}"/>
          </ac:spMkLst>
        </pc:spChg>
      </pc:sldChg>
      <pc:sldChg chg="addSp delSp modSp add replId">
        <pc:chgData name="Megan Seefus" userId="S::m.seefus@smgprimary.co.uk::4da5a3c5-8393-4382-979c-0e5f13d711b5" providerId="AD" clId="Web-{26ADAAB6-52E4-444E-D527-0A0F8C9B2B14}" dt="2025-09-11T11:29:51.264" v="127" actId="20577"/>
        <pc:sldMkLst>
          <pc:docMk/>
          <pc:sldMk cId="2203623251" sldId="281"/>
        </pc:sldMkLst>
        <pc:spChg chg="add mod">
          <ac:chgData name="Megan Seefus" userId="S::m.seefus@smgprimary.co.uk::4da5a3c5-8393-4382-979c-0e5f13d711b5" providerId="AD" clId="Web-{26ADAAB6-52E4-444E-D527-0A0F8C9B2B14}" dt="2025-09-11T11:29:51.264" v="127" actId="20577"/>
          <ac:spMkLst>
            <pc:docMk/>
            <pc:sldMk cId="2203623251" sldId="281"/>
            <ac:spMk id="3" creationId="{61D988A4-1441-6F56-E21F-678F77327A5C}"/>
          </ac:spMkLst>
        </pc:spChg>
        <pc:spChg chg="del">
          <ac:chgData name="Megan Seefus" userId="S::m.seefus@smgprimary.co.uk::4da5a3c5-8393-4382-979c-0e5f13d711b5" providerId="AD" clId="Web-{26ADAAB6-52E4-444E-D527-0A0F8C9B2B14}" dt="2025-09-11T11:28:41.841" v="14"/>
          <ac:spMkLst>
            <pc:docMk/>
            <pc:sldMk cId="2203623251" sldId="281"/>
            <ac:spMk id="7" creationId="{BBB747E1-4CA9-86A0-BE06-C380FA297830}"/>
          </ac:spMkLst>
        </pc:spChg>
        <pc:spChg chg="mod">
          <ac:chgData name="Megan Seefus" userId="S::m.seefus@smgprimary.co.uk::4da5a3c5-8393-4382-979c-0e5f13d711b5" providerId="AD" clId="Web-{26ADAAB6-52E4-444E-D527-0A0F8C9B2B14}" dt="2025-09-11T11:28:53.076" v="16" actId="1076"/>
          <ac:spMkLst>
            <pc:docMk/>
            <pc:sldMk cId="2203623251" sldId="281"/>
            <ac:spMk id="9" creationId="{DDF4575D-CBAA-D5CF-DA0E-A9717A971381}"/>
          </ac:spMkLst>
        </pc:spChg>
        <pc:spChg chg="del">
          <ac:chgData name="Megan Seefus" userId="S::m.seefus@smgprimary.co.uk::4da5a3c5-8393-4382-979c-0e5f13d711b5" providerId="AD" clId="Web-{26ADAAB6-52E4-444E-D527-0A0F8C9B2B14}" dt="2025-09-11T11:28:48.779" v="15"/>
          <ac:spMkLst>
            <pc:docMk/>
            <pc:sldMk cId="2203623251" sldId="281"/>
            <ac:spMk id="12" creationId="{31C21366-9C4C-1EF9-05A7-C966CA800602}"/>
          </ac:spMkLst>
        </pc:spChg>
        <pc:picChg chg="add mod">
          <ac:chgData name="Megan Seefus" userId="S::m.seefus@smgprimary.co.uk::4da5a3c5-8393-4382-979c-0e5f13d711b5" providerId="AD" clId="Web-{26ADAAB6-52E4-444E-D527-0A0F8C9B2B14}" dt="2025-09-11T11:28:38.107" v="13" actId="1076"/>
          <ac:picMkLst>
            <pc:docMk/>
            <pc:sldMk cId="2203623251" sldId="281"/>
            <ac:picMk id="2" creationId="{41CCFED9-179C-E4D4-96E8-4E462A97E3AE}"/>
          </ac:picMkLst>
        </pc:picChg>
        <pc:picChg chg="del">
          <ac:chgData name="Megan Seefus" userId="S::m.seefus@smgprimary.co.uk::4da5a3c5-8393-4382-979c-0e5f13d711b5" providerId="AD" clId="Web-{26ADAAB6-52E4-444E-D527-0A0F8C9B2B14}" dt="2025-09-11T11:28:02.325" v="1"/>
          <ac:picMkLst>
            <pc:docMk/>
            <pc:sldMk cId="2203623251" sldId="281"/>
            <ac:picMk id="8" creationId="{F356BF29-E7B2-8A7E-2C69-B648F6596D2D}"/>
          </ac:picMkLst>
        </pc:picChg>
        <pc:picChg chg="del">
          <ac:chgData name="Megan Seefus" userId="S::m.seefus@smgprimary.co.uk::4da5a3c5-8393-4382-979c-0e5f13d711b5" providerId="AD" clId="Web-{26ADAAB6-52E4-444E-D527-0A0F8C9B2B14}" dt="2025-09-11T11:28:04.856" v="2"/>
          <ac:picMkLst>
            <pc:docMk/>
            <pc:sldMk cId="2203623251" sldId="281"/>
            <ac:picMk id="10" creationId="{02BCC3C2-8C96-4D49-E284-5EEB53F76DA6}"/>
          </ac:picMkLst>
        </pc:picChg>
      </pc:sldChg>
    </pc:docChg>
  </pc:docChgLst>
  <pc:docChgLst>
    <pc:chgData name="Megan Seefus" userId="S::m.seefus@smgprimary.co.uk::4da5a3c5-8393-4382-979c-0e5f13d711b5" providerId="AD" clId="Web-{0609B2D1-9B22-19A3-7391-7303FD452D15}"/>
    <pc:docChg chg="delSld modSld">
      <pc:chgData name="Megan Seefus" userId="S::m.seefus@smgprimary.co.uk::4da5a3c5-8393-4382-979c-0e5f13d711b5" providerId="AD" clId="Web-{0609B2D1-9B22-19A3-7391-7303FD452D15}" dt="2025-09-10T15:52:45.692" v="208" actId="20577"/>
      <pc:docMkLst>
        <pc:docMk/>
      </pc:docMkLst>
      <pc:sldChg chg="modSp">
        <pc:chgData name="Megan Seefus" userId="S::m.seefus@smgprimary.co.uk::4da5a3c5-8393-4382-979c-0e5f13d711b5" providerId="AD" clId="Web-{0609B2D1-9B22-19A3-7391-7303FD452D15}" dt="2025-09-10T15:31:35.288" v="4" actId="20577"/>
        <pc:sldMkLst>
          <pc:docMk/>
          <pc:sldMk cId="1990119737" sldId="256"/>
        </pc:sldMkLst>
        <pc:spChg chg="mod">
          <ac:chgData name="Megan Seefus" userId="S::m.seefus@smgprimary.co.uk::4da5a3c5-8393-4382-979c-0e5f13d711b5" providerId="AD" clId="Web-{0609B2D1-9B22-19A3-7391-7303FD452D15}" dt="2025-09-10T15:31:35.288" v="4" actId="20577"/>
          <ac:spMkLst>
            <pc:docMk/>
            <pc:sldMk cId="1990119737" sldId="256"/>
            <ac:spMk id="4" creationId="{00000000-0000-0000-0000-000000000000}"/>
          </ac:spMkLst>
        </pc:spChg>
      </pc:sldChg>
      <pc:sldChg chg="delSp modSp">
        <pc:chgData name="Megan Seefus" userId="S::m.seefus@smgprimary.co.uk::4da5a3c5-8393-4382-979c-0e5f13d711b5" providerId="AD" clId="Web-{0609B2D1-9B22-19A3-7391-7303FD452D15}" dt="2025-09-10T15:32:36.744" v="32" actId="14100"/>
        <pc:sldMkLst>
          <pc:docMk/>
          <pc:sldMk cId="2489285948" sldId="258"/>
        </pc:sldMkLst>
        <pc:spChg chg="del mod">
          <ac:chgData name="Megan Seefus" userId="S::m.seefus@smgprimary.co.uk::4da5a3c5-8393-4382-979c-0e5f13d711b5" providerId="AD" clId="Web-{0609B2D1-9B22-19A3-7391-7303FD452D15}" dt="2025-09-10T15:32:25.790" v="27"/>
          <ac:spMkLst>
            <pc:docMk/>
            <pc:sldMk cId="2489285948" sldId="258"/>
            <ac:spMk id="5" creationId="{00000000-0000-0000-0000-000000000000}"/>
          </ac:spMkLst>
        </pc:spChg>
        <pc:spChg chg="mod">
          <ac:chgData name="Megan Seefus" userId="S::m.seefus@smgprimary.co.uk::4da5a3c5-8393-4382-979c-0e5f13d711b5" providerId="AD" clId="Web-{0609B2D1-9B22-19A3-7391-7303FD452D15}" dt="2025-09-10T15:32:36.744" v="32" actId="14100"/>
          <ac:spMkLst>
            <pc:docMk/>
            <pc:sldMk cId="2489285948" sldId="258"/>
            <ac:spMk id="6" creationId="{00000000-0000-0000-0000-000000000000}"/>
          </ac:spMkLst>
        </pc:spChg>
      </pc:sldChg>
      <pc:sldChg chg="addSp delSp modSp">
        <pc:chgData name="Megan Seefus" userId="S::m.seefus@smgprimary.co.uk::4da5a3c5-8393-4382-979c-0e5f13d711b5" providerId="AD" clId="Web-{0609B2D1-9B22-19A3-7391-7303FD452D15}" dt="2025-09-10T15:41:46.554" v="191" actId="1076"/>
        <pc:sldMkLst>
          <pc:docMk/>
          <pc:sldMk cId="792088915" sldId="261"/>
        </pc:sldMkLst>
        <pc:spChg chg="del">
          <ac:chgData name="Megan Seefus" userId="S::m.seefus@smgprimary.co.uk::4da5a3c5-8393-4382-979c-0e5f13d711b5" providerId="AD" clId="Web-{0609B2D1-9B22-19A3-7391-7303FD452D15}" dt="2025-09-10T15:41:15.287" v="185"/>
          <ac:spMkLst>
            <pc:docMk/>
            <pc:sldMk cId="792088915" sldId="261"/>
            <ac:spMk id="3" creationId="{1619BD21-6CB2-FB81-C114-3566D18D771E}"/>
          </ac:spMkLst>
        </pc:spChg>
        <pc:picChg chg="add mod modCrop">
          <ac:chgData name="Megan Seefus" userId="S::m.seefus@smgprimary.co.uk::4da5a3c5-8393-4382-979c-0e5f13d711b5" providerId="AD" clId="Web-{0609B2D1-9B22-19A3-7391-7303FD452D15}" dt="2025-09-10T15:41:46.554" v="191" actId="1076"/>
          <ac:picMkLst>
            <pc:docMk/>
            <pc:sldMk cId="792088915" sldId="261"/>
            <ac:picMk id="2" creationId="{490D80EC-BF5F-24FE-88F4-D9573E6B1655}"/>
          </ac:picMkLst>
        </pc:picChg>
      </pc:sldChg>
      <pc:sldChg chg="modSp">
        <pc:chgData name="Megan Seefus" userId="S::m.seefus@smgprimary.co.uk::4da5a3c5-8393-4382-979c-0e5f13d711b5" providerId="AD" clId="Web-{0609B2D1-9B22-19A3-7391-7303FD452D15}" dt="2025-09-10T15:52:45.692" v="208" actId="20577"/>
        <pc:sldMkLst>
          <pc:docMk/>
          <pc:sldMk cId="1893301004" sldId="262"/>
        </pc:sldMkLst>
        <pc:spChg chg="mod">
          <ac:chgData name="Megan Seefus" userId="S::m.seefus@smgprimary.co.uk::4da5a3c5-8393-4382-979c-0e5f13d711b5" providerId="AD" clId="Web-{0609B2D1-9B22-19A3-7391-7303FD452D15}" dt="2025-09-10T15:52:45.692" v="208" actId="20577"/>
          <ac:spMkLst>
            <pc:docMk/>
            <pc:sldMk cId="1893301004" sldId="262"/>
            <ac:spMk id="7" creationId="{00000000-0000-0000-0000-000000000000}"/>
          </ac:spMkLst>
        </pc:spChg>
        <pc:spChg chg="mod">
          <ac:chgData name="Megan Seefus" userId="S::m.seefus@smgprimary.co.uk::4da5a3c5-8393-4382-979c-0e5f13d711b5" providerId="AD" clId="Web-{0609B2D1-9B22-19A3-7391-7303FD452D15}" dt="2025-09-10T15:34:15.091" v="55" actId="1076"/>
          <ac:spMkLst>
            <pc:docMk/>
            <pc:sldMk cId="1893301004" sldId="262"/>
            <ac:spMk id="9" creationId="{00000000-0000-0000-0000-000000000000}"/>
          </ac:spMkLst>
        </pc:spChg>
      </pc:sldChg>
      <pc:sldChg chg="modSp">
        <pc:chgData name="Megan Seefus" userId="S::m.seefus@smgprimary.co.uk::4da5a3c5-8393-4382-979c-0e5f13d711b5" providerId="AD" clId="Web-{0609B2D1-9B22-19A3-7391-7303FD452D15}" dt="2025-09-10T15:37:36.674" v="183" actId="1076"/>
        <pc:sldMkLst>
          <pc:docMk/>
          <pc:sldMk cId="3619401319" sldId="263"/>
        </pc:sldMkLst>
        <pc:spChg chg="mod">
          <ac:chgData name="Megan Seefus" userId="S::m.seefus@smgprimary.co.uk::4da5a3c5-8393-4382-979c-0e5f13d711b5" providerId="AD" clId="Web-{0609B2D1-9B22-19A3-7391-7303FD452D15}" dt="2025-09-10T15:37:33.252" v="182" actId="1076"/>
          <ac:spMkLst>
            <pc:docMk/>
            <pc:sldMk cId="3619401319" sldId="263"/>
            <ac:spMk id="2" creationId="{239F1BAB-5A57-44DC-9F71-89BB99D3C59B}"/>
          </ac:spMkLst>
        </pc:spChg>
        <pc:spChg chg="mod">
          <ac:chgData name="Megan Seefus" userId="S::m.seefus@smgprimary.co.uk::4da5a3c5-8393-4382-979c-0e5f13d711b5" providerId="AD" clId="Web-{0609B2D1-9B22-19A3-7391-7303FD452D15}" dt="2025-09-10T15:36:40.595" v="169" actId="1076"/>
          <ac:spMkLst>
            <pc:docMk/>
            <pc:sldMk cId="3619401319" sldId="263"/>
            <ac:spMk id="5" creationId="{00000000-0000-0000-0000-000000000000}"/>
          </ac:spMkLst>
        </pc:spChg>
        <pc:spChg chg="mod">
          <ac:chgData name="Megan Seefus" userId="S::m.seefus@smgprimary.co.uk::4da5a3c5-8393-4382-979c-0e5f13d711b5" providerId="AD" clId="Web-{0609B2D1-9B22-19A3-7391-7303FD452D15}" dt="2025-09-10T15:37:36.674" v="183" actId="1076"/>
          <ac:spMkLst>
            <pc:docMk/>
            <pc:sldMk cId="3619401319" sldId="263"/>
            <ac:spMk id="7" creationId="{00000000-0000-0000-0000-000000000000}"/>
          </ac:spMkLst>
        </pc:spChg>
      </pc:sldChg>
      <pc:sldChg chg="delSp modSp">
        <pc:chgData name="Megan Seefus" userId="S::m.seefus@smgprimary.co.uk::4da5a3c5-8393-4382-979c-0e5f13d711b5" providerId="AD" clId="Web-{0609B2D1-9B22-19A3-7391-7303FD452D15}" dt="2025-09-10T15:33:54.778" v="42"/>
        <pc:sldMkLst>
          <pc:docMk/>
          <pc:sldMk cId="708253640" sldId="266"/>
        </pc:sldMkLst>
        <pc:spChg chg="del mod">
          <ac:chgData name="Megan Seefus" userId="S::m.seefus@smgprimary.co.uk::4da5a3c5-8393-4382-979c-0e5f13d711b5" providerId="AD" clId="Web-{0609B2D1-9B22-19A3-7391-7303FD452D15}" dt="2025-09-10T15:33:54.778" v="42"/>
          <ac:spMkLst>
            <pc:docMk/>
            <pc:sldMk cId="708253640" sldId="266"/>
            <ac:spMk id="3" creationId="{9CF51017-5484-4582-8D56-3F585E57616A}"/>
          </ac:spMkLst>
        </pc:spChg>
      </pc:sldChg>
      <pc:sldChg chg="modSp">
        <pc:chgData name="Megan Seefus" userId="S::m.seefus@smgprimary.co.uk::4da5a3c5-8393-4382-979c-0e5f13d711b5" providerId="AD" clId="Web-{0609B2D1-9B22-19A3-7391-7303FD452D15}" dt="2025-09-10T15:38:28.128" v="184" actId="20577"/>
        <pc:sldMkLst>
          <pc:docMk/>
          <pc:sldMk cId="1262121529" sldId="270"/>
        </pc:sldMkLst>
        <pc:spChg chg="mod">
          <ac:chgData name="Megan Seefus" userId="S::m.seefus@smgprimary.co.uk::4da5a3c5-8393-4382-979c-0e5f13d711b5" providerId="AD" clId="Web-{0609B2D1-9B22-19A3-7391-7303FD452D15}" dt="2025-09-10T15:38:28.128" v="184" actId="20577"/>
          <ac:spMkLst>
            <pc:docMk/>
            <pc:sldMk cId="1262121529" sldId="270"/>
            <ac:spMk id="4" creationId="{00000000-0000-0000-0000-000000000000}"/>
          </ac:spMkLst>
        </pc:spChg>
      </pc:sldChg>
      <pc:sldChg chg="addSp modSp">
        <pc:chgData name="Megan Seefus" userId="S::m.seefus@smgprimary.co.uk::4da5a3c5-8393-4382-979c-0e5f13d711b5" providerId="AD" clId="Web-{0609B2D1-9B22-19A3-7391-7303FD452D15}" dt="2025-09-10T15:33:32.809" v="39" actId="1076"/>
        <pc:sldMkLst>
          <pc:docMk/>
          <pc:sldMk cId="2209693725" sldId="271"/>
        </pc:sldMkLst>
        <pc:spChg chg="mod">
          <ac:chgData name="Megan Seefus" userId="S::m.seefus@smgprimary.co.uk::4da5a3c5-8393-4382-979c-0e5f13d711b5" providerId="AD" clId="Web-{0609B2D1-9B22-19A3-7391-7303FD452D15}" dt="2025-09-10T15:33:03.151" v="35" actId="20577"/>
          <ac:spMkLst>
            <pc:docMk/>
            <pc:sldMk cId="2209693725" sldId="271"/>
            <ac:spMk id="3" creationId="{0652F7B8-8176-0B84-8D5A-AD9A38B93F6D}"/>
          </ac:spMkLst>
        </pc:spChg>
        <pc:picChg chg="add mod">
          <ac:chgData name="Megan Seefus" userId="S::m.seefus@smgprimary.co.uk::4da5a3c5-8393-4382-979c-0e5f13d711b5" providerId="AD" clId="Web-{0609B2D1-9B22-19A3-7391-7303FD452D15}" dt="2025-09-10T15:33:32.809" v="39" actId="1076"/>
          <ac:picMkLst>
            <pc:docMk/>
            <pc:sldMk cId="2209693725" sldId="271"/>
            <ac:picMk id="5" creationId="{E87041E9-1121-064D-6FC1-281C37C7F16D}"/>
          </ac:picMkLst>
        </pc:picChg>
      </pc:sldChg>
      <pc:sldChg chg="del">
        <pc:chgData name="Megan Seefus" userId="S::m.seefus@smgprimary.co.uk::4da5a3c5-8393-4382-979c-0e5f13d711b5" providerId="AD" clId="Web-{0609B2D1-9B22-19A3-7391-7303FD452D15}" dt="2025-09-10T15:41:49.366" v="192"/>
        <pc:sldMkLst>
          <pc:docMk/>
          <pc:sldMk cId="3365270669" sldId="278"/>
        </pc:sldMkLst>
      </pc:sldChg>
      <pc:sldChg chg="addSp delSp modSp">
        <pc:chgData name="Megan Seefus" userId="S::m.seefus@smgprimary.co.uk::4da5a3c5-8393-4382-979c-0e5f13d711b5" providerId="AD" clId="Web-{0609B2D1-9B22-19A3-7391-7303FD452D15}" dt="2025-09-10T15:44:00.088" v="207" actId="1076"/>
        <pc:sldMkLst>
          <pc:docMk/>
          <pc:sldMk cId="1045471327" sldId="280"/>
        </pc:sldMkLst>
        <pc:spChg chg="del">
          <ac:chgData name="Megan Seefus" userId="S::m.seefus@smgprimary.co.uk::4da5a3c5-8393-4382-979c-0e5f13d711b5" providerId="AD" clId="Web-{0609B2D1-9B22-19A3-7391-7303FD452D15}" dt="2025-09-10T15:41:52.726" v="193"/>
          <ac:spMkLst>
            <pc:docMk/>
            <pc:sldMk cId="1045471327" sldId="280"/>
            <ac:spMk id="2" creationId="{729F45EE-8DE5-4EF8-4705-8ABC2531D08C}"/>
          </ac:spMkLst>
        </pc:spChg>
        <pc:graphicFrameChg chg="add del mod modGraphic">
          <ac:chgData name="Megan Seefus" userId="S::m.seefus@smgprimary.co.uk::4da5a3c5-8393-4382-979c-0e5f13d711b5" providerId="AD" clId="Web-{0609B2D1-9B22-19A3-7391-7303FD452D15}" dt="2025-09-10T15:43:17.212" v="201"/>
          <ac:graphicFrameMkLst>
            <pc:docMk/>
            <pc:sldMk cId="1045471327" sldId="280"/>
            <ac:graphicFrameMk id="7" creationId="{132DC788-8A6E-64E9-C880-4706B49754FD}"/>
          </ac:graphicFrameMkLst>
        </pc:graphicFrameChg>
        <pc:picChg chg="add del mod">
          <ac:chgData name="Megan Seefus" userId="S::m.seefus@smgprimary.co.uk::4da5a3c5-8393-4382-979c-0e5f13d711b5" providerId="AD" clId="Web-{0609B2D1-9B22-19A3-7391-7303FD452D15}" dt="2025-09-10T15:42:29.742" v="195"/>
          <ac:picMkLst>
            <pc:docMk/>
            <pc:sldMk cId="1045471327" sldId="280"/>
            <ac:picMk id="3" creationId="{BF778B00-6648-9C90-8715-A2713E1BD739}"/>
          </ac:picMkLst>
        </pc:picChg>
        <pc:picChg chg="add del mod">
          <ac:chgData name="Megan Seefus" userId="S::m.seefus@smgprimary.co.uk::4da5a3c5-8393-4382-979c-0e5f13d711b5" providerId="AD" clId="Web-{0609B2D1-9B22-19A3-7391-7303FD452D15}" dt="2025-09-10T15:42:52.805" v="197"/>
          <ac:picMkLst>
            <pc:docMk/>
            <pc:sldMk cId="1045471327" sldId="280"/>
            <ac:picMk id="5" creationId="{0531D975-E35E-233C-373E-DFD4380A5778}"/>
          </ac:picMkLst>
        </pc:picChg>
        <pc:picChg chg="add mod modCrop">
          <ac:chgData name="Megan Seefus" userId="S::m.seefus@smgprimary.co.uk::4da5a3c5-8393-4382-979c-0e5f13d711b5" providerId="AD" clId="Web-{0609B2D1-9B22-19A3-7391-7303FD452D15}" dt="2025-09-10T15:44:00.088" v="207" actId="1076"/>
          <ac:picMkLst>
            <pc:docMk/>
            <pc:sldMk cId="1045471327" sldId="280"/>
            <ac:picMk id="8" creationId="{B48362D5-7C2B-6E71-F1B4-260BE6E5B10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923F96-640B-411D-9CA2-4CB8D075A3A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143435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23F96-640B-411D-9CA2-4CB8D075A3A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172851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23F96-640B-411D-9CA2-4CB8D075A3A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83342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23F96-640B-411D-9CA2-4CB8D075A3A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13150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923F96-640B-411D-9CA2-4CB8D075A3A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335415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923F96-640B-411D-9CA2-4CB8D075A3AA}"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382060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923F96-640B-411D-9CA2-4CB8D075A3AA}" type="datetimeFigureOut">
              <a:rPr lang="en-GB" smtClean="0"/>
              <a:t>11/09/2025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198165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923F96-640B-411D-9CA2-4CB8D075A3AA}" type="datetimeFigureOut">
              <a:rPr lang="en-GB" smtClean="0"/>
              <a:t>11/09/2025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277556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23F96-640B-411D-9CA2-4CB8D075A3AA}" type="datetimeFigureOut">
              <a:rPr lang="en-GB" smtClean="0"/>
              <a:t>11/09/2025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290860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923F96-640B-411D-9CA2-4CB8D075A3AA}"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236173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923F96-640B-411D-9CA2-4CB8D075A3AA}"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211638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23F96-640B-411D-9CA2-4CB8D075A3AA}" type="datetimeFigureOut">
              <a:rPr lang="en-GB" smtClean="0"/>
              <a:t>11/09/2025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3F4A0-DA4D-4736-ADCA-F1D62BCC16DD}" type="slidenum">
              <a:rPr lang="en-GB" smtClean="0"/>
              <a:t>‹#›</a:t>
            </a:fld>
            <a:endParaRPr lang="en-GB"/>
          </a:p>
        </p:txBody>
      </p:sp>
    </p:spTree>
    <p:extLst>
      <p:ext uri="{BB962C8B-B14F-4D97-AF65-F5344CB8AC3E}">
        <p14:creationId xmlns:p14="http://schemas.microsoft.com/office/powerpoint/2010/main" val="312986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mgprimary.co.uk/stream/newsletters/full/1/-/"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2840" y="1719395"/>
            <a:ext cx="9566395" cy="2585323"/>
          </a:xfrm>
          <a:prstGeom prst="rect">
            <a:avLst/>
          </a:prstGeom>
          <a:noFill/>
        </p:spPr>
        <p:txBody>
          <a:bodyPr wrap="square" lIns="91440" tIns="45720" rIns="91440" bIns="45720" rtlCol="0" anchor="t">
            <a:spAutoFit/>
          </a:bodyPr>
          <a:lstStyle/>
          <a:p>
            <a:pPr algn="ctr"/>
            <a:r>
              <a:rPr lang="en-GB" sz="4800" b="1">
                <a:latin typeface="Twinkl Cursive Unlooped"/>
              </a:rPr>
              <a:t>Year 5 </a:t>
            </a:r>
            <a:endParaRPr lang="en-US"/>
          </a:p>
          <a:p>
            <a:pPr algn="ctr"/>
            <a:r>
              <a:rPr lang="en-GB" sz="4800" b="1">
                <a:latin typeface="Twinkl Cursive Unlooped"/>
              </a:rPr>
              <a:t>Welcome to Sycamore Class 'Meet the Teacher' </a:t>
            </a:r>
            <a:endParaRPr lang="en-GB"/>
          </a:p>
          <a:p>
            <a:endParaRPr lang="en-GB"/>
          </a:p>
        </p:txBody>
      </p:sp>
      <p:pic>
        <p:nvPicPr>
          <p:cNvPr id="5" name="Picture 4">
            <a:extLst>
              <a:ext uri="{FF2B5EF4-FFF2-40B4-BE49-F238E27FC236}">
                <a16:creationId xmlns:a16="http://schemas.microsoft.com/office/drawing/2014/main" id="{C5D6F22F-63B8-4639-A39F-2E747918C75B}"/>
              </a:ext>
            </a:extLst>
          </p:cNvPr>
          <p:cNvPicPr>
            <a:picLocks noChangeAspect="1"/>
          </p:cNvPicPr>
          <p:nvPr/>
        </p:nvPicPr>
        <p:blipFill>
          <a:blip r:embed="rId2"/>
          <a:stretch>
            <a:fillRect/>
          </a:stretch>
        </p:blipFill>
        <p:spPr>
          <a:xfrm>
            <a:off x="198782" y="3843130"/>
            <a:ext cx="3246321" cy="2903882"/>
          </a:xfrm>
          <a:prstGeom prst="rect">
            <a:avLst/>
          </a:prstGeom>
        </p:spPr>
      </p:pic>
    </p:spTree>
    <p:extLst>
      <p:ext uri="{BB962C8B-B14F-4D97-AF65-F5344CB8AC3E}">
        <p14:creationId xmlns:p14="http://schemas.microsoft.com/office/powerpoint/2010/main" val="199011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656E1-B1A8-F148-03DB-C472B2D5B6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BC75EB-6847-06EF-1A6D-187E2EDC642F}"/>
              </a:ext>
            </a:extLst>
          </p:cNvPr>
          <p:cNvSpPr txBox="1"/>
          <p:nvPr/>
        </p:nvSpPr>
        <p:spPr>
          <a:xfrm>
            <a:off x="3169392" y="218811"/>
            <a:ext cx="5256584" cy="923330"/>
          </a:xfrm>
          <a:prstGeom prst="rect">
            <a:avLst/>
          </a:prstGeom>
          <a:noFill/>
        </p:spPr>
        <p:txBody>
          <a:bodyPr wrap="square" rtlCol="0">
            <a:spAutoFit/>
          </a:bodyPr>
          <a:lstStyle/>
          <a:p>
            <a:pPr algn="ctr"/>
            <a:r>
              <a:rPr lang="en-GB" sz="5400" b="1">
                <a:latin typeface="Twinkl Cursive Unlooped" panose="02000000000000000000" pitchFamily="2" charset="0"/>
              </a:rPr>
              <a:t>Key Information </a:t>
            </a:r>
          </a:p>
        </p:txBody>
      </p:sp>
      <p:sp>
        <p:nvSpPr>
          <p:cNvPr id="9" name="TextBox 8">
            <a:extLst>
              <a:ext uri="{FF2B5EF4-FFF2-40B4-BE49-F238E27FC236}">
                <a16:creationId xmlns:a16="http://schemas.microsoft.com/office/drawing/2014/main" id="{DDF4575D-CBAA-D5CF-DA0E-A9717A971381}"/>
              </a:ext>
            </a:extLst>
          </p:cNvPr>
          <p:cNvSpPr txBox="1"/>
          <p:nvPr/>
        </p:nvSpPr>
        <p:spPr>
          <a:xfrm>
            <a:off x="261729" y="1452182"/>
            <a:ext cx="5544616" cy="1200329"/>
          </a:xfrm>
          <a:prstGeom prst="rect">
            <a:avLst/>
          </a:prstGeom>
          <a:noFill/>
        </p:spPr>
        <p:txBody>
          <a:bodyPr wrap="square" lIns="91440" tIns="45720" rIns="91440" bIns="45720" rtlCol="0" anchor="t">
            <a:spAutoFit/>
          </a:bodyPr>
          <a:lstStyle/>
          <a:p>
            <a:r>
              <a:rPr lang="en-GB" sz="2400">
                <a:latin typeface="Twinkl Cursive Unlooped"/>
              </a:rPr>
              <a:t>Water bottles should be sent into school every day. These need to be filled up in the morning before school has started.</a:t>
            </a:r>
          </a:p>
        </p:txBody>
      </p:sp>
      <p:pic>
        <p:nvPicPr>
          <p:cNvPr id="2" name="Picture 1" descr="A group of colorful plastic water bottles&#10;&#10;AI-generated content may be incorrect.">
            <a:extLst>
              <a:ext uri="{FF2B5EF4-FFF2-40B4-BE49-F238E27FC236}">
                <a16:creationId xmlns:a16="http://schemas.microsoft.com/office/drawing/2014/main" id="{41CCFED9-179C-E4D4-96E8-4E462A97E3AE}"/>
              </a:ext>
            </a:extLst>
          </p:cNvPr>
          <p:cNvPicPr>
            <a:picLocks noChangeAspect="1"/>
          </p:cNvPicPr>
          <p:nvPr/>
        </p:nvPicPr>
        <p:blipFill>
          <a:blip r:embed="rId2"/>
          <a:stretch>
            <a:fillRect/>
          </a:stretch>
        </p:blipFill>
        <p:spPr>
          <a:xfrm>
            <a:off x="8805182" y="4299857"/>
            <a:ext cx="2571750" cy="1828800"/>
          </a:xfrm>
          <a:prstGeom prst="rect">
            <a:avLst/>
          </a:prstGeom>
        </p:spPr>
      </p:pic>
      <p:sp>
        <p:nvSpPr>
          <p:cNvPr id="3" name="TextBox 2">
            <a:extLst>
              <a:ext uri="{FF2B5EF4-FFF2-40B4-BE49-F238E27FC236}">
                <a16:creationId xmlns:a16="http://schemas.microsoft.com/office/drawing/2014/main" id="{61D988A4-1441-6F56-E21F-678F77327A5C}"/>
              </a:ext>
            </a:extLst>
          </p:cNvPr>
          <p:cNvSpPr txBox="1"/>
          <p:nvPr/>
        </p:nvSpPr>
        <p:spPr>
          <a:xfrm>
            <a:off x="272614" y="2943525"/>
            <a:ext cx="5544616" cy="1200329"/>
          </a:xfrm>
          <a:prstGeom prst="rect">
            <a:avLst/>
          </a:prstGeom>
          <a:noFill/>
        </p:spPr>
        <p:txBody>
          <a:bodyPr wrap="square" lIns="91440" tIns="45720" rIns="91440" bIns="45720" rtlCol="0" anchor="t">
            <a:spAutoFit/>
          </a:bodyPr>
          <a:lstStyle/>
          <a:p>
            <a:r>
              <a:rPr lang="en-GB" sz="2400">
                <a:latin typeface="Twinkl Cursive Unlooped"/>
              </a:rPr>
              <a:t>With permission, children can walk home alone, although I do require written permission via a letter or Dojo.</a:t>
            </a:r>
          </a:p>
        </p:txBody>
      </p:sp>
    </p:spTree>
    <p:extLst>
      <p:ext uri="{BB962C8B-B14F-4D97-AF65-F5344CB8AC3E}">
        <p14:creationId xmlns:p14="http://schemas.microsoft.com/office/powerpoint/2010/main" val="220362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3635" y="175744"/>
            <a:ext cx="9370900" cy="830997"/>
          </a:xfrm>
          <a:prstGeom prst="rect">
            <a:avLst/>
          </a:prstGeom>
          <a:noFill/>
        </p:spPr>
        <p:txBody>
          <a:bodyPr wrap="square" lIns="91440" tIns="45720" rIns="91440" bIns="45720" rtlCol="0" anchor="t">
            <a:spAutoFit/>
          </a:bodyPr>
          <a:lstStyle/>
          <a:p>
            <a:pPr algn="ctr"/>
            <a:r>
              <a:rPr lang="en-GB" sz="4800" b="1">
                <a:latin typeface="Twinkl Cursive Unlooped" panose="02000000000000000000" pitchFamily="2" charset="0"/>
              </a:rPr>
              <a:t>Homework in Sycamore Class</a:t>
            </a:r>
          </a:p>
        </p:txBody>
      </p:sp>
      <p:sp>
        <p:nvSpPr>
          <p:cNvPr id="5" name="TextBox 4"/>
          <p:cNvSpPr txBox="1"/>
          <p:nvPr/>
        </p:nvSpPr>
        <p:spPr>
          <a:xfrm>
            <a:off x="436553" y="5116984"/>
            <a:ext cx="7267277" cy="1569660"/>
          </a:xfrm>
          <a:prstGeom prst="rect">
            <a:avLst/>
          </a:prstGeom>
          <a:noFill/>
        </p:spPr>
        <p:txBody>
          <a:bodyPr wrap="square" lIns="91440" tIns="45720" rIns="91440" bIns="45720" rtlCol="0" anchor="t">
            <a:spAutoFit/>
          </a:bodyPr>
          <a:lstStyle/>
          <a:p>
            <a:r>
              <a:rPr lang="en-GB" sz="2400">
                <a:latin typeface="Twinkl Cursive Unlooped"/>
              </a:rPr>
              <a:t>Mrs Wardley will listen to the children read every week. Books can be placed in the box at the back if they need changing. Also, please read at home with your child for at least 15 minutes EVERY DAY. </a:t>
            </a:r>
          </a:p>
        </p:txBody>
      </p:sp>
      <p:pic>
        <p:nvPicPr>
          <p:cNvPr id="6" name="Picture 5" descr="A pencil and paper&#10;&#10;Description automatically generated">
            <a:extLst>
              <a:ext uri="{FF2B5EF4-FFF2-40B4-BE49-F238E27FC236}">
                <a16:creationId xmlns:a16="http://schemas.microsoft.com/office/drawing/2014/main" id="{156367C8-47EE-418F-856B-9095C7077025}"/>
              </a:ext>
            </a:extLst>
          </p:cNvPr>
          <p:cNvPicPr>
            <a:picLocks noChangeAspect="1"/>
          </p:cNvPicPr>
          <p:nvPr/>
        </p:nvPicPr>
        <p:blipFill>
          <a:blip r:embed="rId2"/>
          <a:stretch>
            <a:fillRect/>
          </a:stretch>
        </p:blipFill>
        <p:spPr>
          <a:xfrm>
            <a:off x="308750" y="2616035"/>
            <a:ext cx="3143581" cy="2091910"/>
          </a:xfrm>
          <a:prstGeom prst="rect">
            <a:avLst/>
          </a:prstGeom>
        </p:spPr>
      </p:pic>
      <p:sp>
        <p:nvSpPr>
          <p:cNvPr id="7" name="Rectangle 6"/>
          <p:cNvSpPr/>
          <p:nvPr/>
        </p:nvSpPr>
        <p:spPr>
          <a:xfrm>
            <a:off x="3959566" y="4162090"/>
            <a:ext cx="7491270" cy="1107996"/>
          </a:xfrm>
          <a:prstGeom prst="rect">
            <a:avLst/>
          </a:prstGeom>
        </p:spPr>
        <p:txBody>
          <a:bodyPr wrap="square" lIns="91440" tIns="45720" rIns="91440" bIns="45720" anchor="t">
            <a:spAutoFit/>
          </a:bodyPr>
          <a:lstStyle/>
          <a:p>
            <a:r>
              <a:rPr lang="en-GB" sz="2400">
                <a:latin typeface="Twinkl Cursive Unlooped"/>
              </a:rPr>
              <a:t>Spellings/Times tables will also be given out for your child to learn. Tests will be every Friday.</a:t>
            </a:r>
          </a:p>
          <a:p>
            <a:endParaRPr lang="en-GB">
              <a:latin typeface="Comic Sans MS" panose="030F0702030302020204" pitchFamily="66" charset="0"/>
            </a:endParaRPr>
          </a:p>
        </p:txBody>
      </p:sp>
      <p:sp>
        <p:nvSpPr>
          <p:cNvPr id="2" name="TextBox 1">
            <a:extLst>
              <a:ext uri="{FF2B5EF4-FFF2-40B4-BE49-F238E27FC236}">
                <a16:creationId xmlns:a16="http://schemas.microsoft.com/office/drawing/2014/main" id="{239F1BAB-5A57-44DC-9F71-89BB99D3C59B}"/>
              </a:ext>
            </a:extLst>
          </p:cNvPr>
          <p:cNvSpPr txBox="1"/>
          <p:nvPr/>
        </p:nvSpPr>
        <p:spPr>
          <a:xfrm>
            <a:off x="4009046" y="926521"/>
            <a:ext cx="7059121" cy="3046988"/>
          </a:xfrm>
          <a:prstGeom prst="rect">
            <a:avLst/>
          </a:prstGeom>
          <a:noFill/>
        </p:spPr>
        <p:txBody>
          <a:bodyPr wrap="square" lIns="91440" tIns="45720" rIns="91440" bIns="45720" rtlCol="0" anchor="t">
            <a:spAutoFit/>
          </a:bodyPr>
          <a:lstStyle/>
          <a:p>
            <a:r>
              <a:rPr lang="en-GB" sz="2400">
                <a:latin typeface="Twinkl Cursive Unlooped"/>
              </a:rPr>
              <a:t>Maths and English homework will be sent home every Monday to be returned by the following Monday.</a:t>
            </a:r>
            <a:endParaRPr lang="en-US" sz="2400">
              <a:latin typeface="Twinkl Cursive Unlooped"/>
            </a:endParaRPr>
          </a:p>
          <a:p>
            <a:r>
              <a:rPr lang="en-GB" sz="2400">
                <a:latin typeface="Twinkl Cursive Unlooped"/>
              </a:rPr>
              <a:t>Topic homework will be given out on a choice bases every half term. One piece must also be completed alongside English and maths.</a:t>
            </a:r>
          </a:p>
          <a:p>
            <a:endParaRPr lang="en-GB" sz="2400">
              <a:latin typeface="Twinkl Cursive Unlooped"/>
            </a:endParaRPr>
          </a:p>
          <a:p>
            <a:r>
              <a:rPr lang="en-GB" sz="2400">
                <a:latin typeface="Twinkl Cursive Unlooped"/>
              </a:rPr>
              <a:t>Homework will link to our learning in class, though, if your child is struggling, please contact me. </a:t>
            </a:r>
            <a:endParaRPr lang="en-US" sz="2400">
              <a:latin typeface="Twinkl Cursive Unlooped"/>
            </a:endParaRPr>
          </a:p>
        </p:txBody>
      </p:sp>
    </p:spTree>
    <p:extLst>
      <p:ext uri="{BB962C8B-B14F-4D97-AF65-F5344CB8AC3E}">
        <p14:creationId xmlns:p14="http://schemas.microsoft.com/office/powerpoint/2010/main" val="361940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52D2FCEB-ED64-3D04-140B-4E2300699E35}"/>
              </a:ext>
            </a:extLst>
          </p:cNvPr>
          <p:cNvPicPr>
            <a:picLocks noGrp="1" noChangeAspect="1"/>
          </p:cNvPicPr>
          <p:nvPr>
            <p:ph idx="1"/>
          </p:nvPr>
        </p:nvPicPr>
        <p:blipFill rotWithShape="1">
          <a:blip r:embed="rId2"/>
          <a:srcRect l="13173" t="10231" r="14657" b="12871"/>
          <a:stretch/>
        </p:blipFill>
        <p:spPr>
          <a:xfrm>
            <a:off x="357198" y="-43432"/>
            <a:ext cx="11379727" cy="6854159"/>
          </a:xfrm>
        </p:spPr>
      </p:pic>
    </p:spTree>
    <p:extLst>
      <p:ext uri="{BB962C8B-B14F-4D97-AF65-F5344CB8AC3E}">
        <p14:creationId xmlns:p14="http://schemas.microsoft.com/office/powerpoint/2010/main" val="4353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837" y="88034"/>
            <a:ext cx="4417290" cy="1325563"/>
          </a:xfrm>
        </p:spPr>
        <p:txBody>
          <a:bodyPr/>
          <a:lstStyle/>
          <a:p>
            <a:r>
              <a:rPr lang="en-GB">
                <a:latin typeface="Twinkl Cursive Unlooped" panose="02000000000000000000" pitchFamily="2" charset="0"/>
              </a:rPr>
              <a:t>Home Learning</a:t>
            </a:r>
          </a:p>
        </p:txBody>
      </p:sp>
      <p:pic>
        <p:nvPicPr>
          <p:cNvPr id="4" name="Picture 3"/>
          <p:cNvPicPr>
            <a:picLocks noChangeAspect="1"/>
          </p:cNvPicPr>
          <p:nvPr/>
        </p:nvPicPr>
        <p:blipFill>
          <a:blip r:embed="rId2"/>
          <a:stretch>
            <a:fillRect/>
          </a:stretch>
        </p:blipFill>
        <p:spPr>
          <a:xfrm>
            <a:off x="7064590" y="1138027"/>
            <a:ext cx="4065875" cy="2269326"/>
          </a:xfrm>
          <a:prstGeom prst="rect">
            <a:avLst/>
          </a:prstGeom>
        </p:spPr>
      </p:pic>
      <p:pic>
        <p:nvPicPr>
          <p:cNvPr id="5" name="Picture 4"/>
          <p:cNvPicPr>
            <a:picLocks noChangeAspect="1"/>
          </p:cNvPicPr>
          <p:nvPr/>
        </p:nvPicPr>
        <p:blipFill>
          <a:blip r:embed="rId3"/>
          <a:stretch>
            <a:fillRect/>
          </a:stretch>
        </p:blipFill>
        <p:spPr>
          <a:xfrm>
            <a:off x="7476401" y="3715597"/>
            <a:ext cx="3242252" cy="2450539"/>
          </a:xfrm>
          <a:prstGeom prst="rect">
            <a:avLst/>
          </a:prstGeom>
        </p:spPr>
      </p:pic>
      <p:pic>
        <p:nvPicPr>
          <p:cNvPr id="6" name="Picture 5"/>
          <p:cNvPicPr>
            <a:picLocks noChangeAspect="1"/>
          </p:cNvPicPr>
          <p:nvPr/>
        </p:nvPicPr>
        <p:blipFill>
          <a:blip r:embed="rId4"/>
          <a:stretch>
            <a:fillRect/>
          </a:stretch>
        </p:blipFill>
        <p:spPr>
          <a:xfrm>
            <a:off x="1728428" y="1051335"/>
            <a:ext cx="2924824" cy="2413690"/>
          </a:xfrm>
          <a:prstGeom prst="rect">
            <a:avLst/>
          </a:prstGeom>
        </p:spPr>
      </p:pic>
      <p:pic>
        <p:nvPicPr>
          <p:cNvPr id="7" name="Picture 6"/>
          <p:cNvPicPr>
            <a:picLocks noChangeAspect="1"/>
          </p:cNvPicPr>
          <p:nvPr/>
        </p:nvPicPr>
        <p:blipFill>
          <a:blip r:embed="rId5"/>
          <a:stretch>
            <a:fillRect/>
          </a:stretch>
        </p:blipFill>
        <p:spPr>
          <a:xfrm>
            <a:off x="979296" y="4050143"/>
            <a:ext cx="4423088" cy="2325688"/>
          </a:xfrm>
          <a:prstGeom prst="rect">
            <a:avLst/>
          </a:prstGeom>
        </p:spPr>
      </p:pic>
    </p:spTree>
    <p:extLst>
      <p:ext uri="{BB962C8B-B14F-4D97-AF65-F5344CB8AC3E}">
        <p14:creationId xmlns:p14="http://schemas.microsoft.com/office/powerpoint/2010/main" val="266203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684" y="170424"/>
            <a:ext cx="7380631" cy="830997"/>
          </a:xfrm>
          <a:prstGeom prst="rect">
            <a:avLst/>
          </a:prstGeom>
          <a:noFill/>
        </p:spPr>
        <p:txBody>
          <a:bodyPr wrap="square" rtlCol="0">
            <a:spAutoFit/>
          </a:bodyPr>
          <a:lstStyle/>
          <a:p>
            <a:pPr algn="ctr"/>
            <a:r>
              <a:rPr lang="en-GB" sz="4800" b="1">
                <a:latin typeface="Twinkl Cursive Unlooped" panose="02000000000000000000" pitchFamily="2" charset="0"/>
              </a:rPr>
              <a:t>Reading in Sycamore Class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042" y="1564958"/>
            <a:ext cx="3549551" cy="4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8335" y="2657835"/>
            <a:ext cx="6390391" cy="2677656"/>
          </a:xfrm>
          <a:prstGeom prst="rect">
            <a:avLst/>
          </a:prstGeom>
          <a:noFill/>
        </p:spPr>
        <p:txBody>
          <a:bodyPr wrap="square" rtlCol="0">
            <a:spAutoFit/>
          </a:bodyPr>
          <a:lstStyle/>
          <a:p>
            <a:r>
              <a:rPr lang="en-GB" sz="2800">
                <a:latin typeface="Twinkl Cursive Unlooped" panose="02000000000000000000" pitchFamily="2" charset="0"/>
              </a:rPr>
              <a:t>Reading is taught in many different ways in school. We have whole class shared reading, guided reading, Reading Plus and class focus novels. Reading is also taught through other curriculum subjects. </a:t>
            </a:r>
          </a:p>
        </p:txBody>
      </p:sp>
    </p:spTree>
    <p:extLst>
      <p:ext uri="{BB962C8B-B14F-4D97-AF65-F5344CB8AC3E}">
        <p14:creationId xmlns:p14="http://schemas.microsoft.com/office/powerpoint/2010/main" val="408959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a:latin typeface="Twinkl Cursive Unlooped" panose="02000000000000000000" pitchFamily="2" charset="0"/>
              </a:rPr>
              <a:t>SMG Golden Behaviour Rules</a:t>
            </a:r>
          </a:p>
        </p:txBody>
      </p:sp>
      <p:sp>
        <p:nvSpPr>
          <p:cNvPr id="3" name="Content Placeholder 2"/>
          <p:cNvSpPr>
            <a:spLocks noGrp="1"/>
          </p:cNvSpPr>
          <p:nvPr>
            <p:ph idx="1"/>
          </p:nvPr>
        </p:nvSpPr>
        <p:spPr/>
        <p:txBody>
          <a:bodyPr>
            <a:normAutofit/>
          </a:bodyPr>
          <a:lstStyle/>
          <a:p>
            <a:pPr marL="0" indent="0" algn="ctr">
              <a:buNone/>
            </a:pPr>
            <a:r>
              <a:rPr lang="en-GB" sz="4400">
                <a:latin typeface="Twinkl Cursive Unlooped" panose="02000000000000000000" pitchFamily="2" charset="0"/>
              </a:rPr>
              <a:t>Is it caring?</a:t>
            </a:r>
          </a:p>
          <a:p>
            <a:pPr marL="0" indent="0" algn="ctr">
              <a:buNone/>
            </a:pPr>
            <a:r>
              <a:rPr lang="en-GB" sz="4400">
                <a:latin typeface="Twinkl Cursive Unlooped" panose="02000000000000000000" pitchFamily="2" charset="0"/>
              </a:rPr>
              <a:t>Is it Safe?</a:t>
            </a:r>
          </a:p>
          <a:p>
            <a:pPr marL="0" indent="0" algn="ctr">
              <a:buNone/>
            </a:pPr>
            <a:r>
              <a:rPr lang="en-GB" sz="4400">
                <a:latin typeface="Twinkl Cursive Unlooped" panose="02000000000000000000" pitchFamily="2" charset="0"/>
              </a:rPr>
              <a:t>Is it my best?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87" y="4001294"/>
            <a:ext cx="2409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3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a:latin typeface="Twinkl Cursive Unlooped" panose="02000000000000000000" pitchFamily="2" charset="0"/>
              </a:rPr>
              <a:t>Rewards</a:t>
            </a:r>
          </a:p>
        </p:txBody>
      </p:sp>
      <p:sp>
        <p:nvSpPr>
          <p:cNvPr id="3" name="Content Placeholder 2"/>
          <p:cNvSpPr>
            <a:spLocks noGrp="1"/>
          </p:cNvSpPr>
          <p:nvPr>
            <p:ph idx="1"/>
          </p:nvPr>
        </p:nvSpPr>
        <p:spPr>
          <a:xfrm>
            <a:off x="838200" y="1253331"/>
            <a:ext cx="10515600" cy="4351338"/>
          </a:xfrm>
        </p:spPr>
        <p:txBody>
          <a:bodyPr/>
          <a:lstStyle/>
          <a:p>
            <a:pPr marL="0" indent="0" algn="ctr">
              <a:buNone/>
            </a:pPr>
            <a:r>
              <a:rPr lang="en-GB"/>
              <a:t> </a:t>
            </a:r>
          </a:p>
          <a:p>
            <a:pPr marL="0" indent="0" algn="ctr">
              <a:buNone/>
            </a:pPr>
            <a:r>
              <a:rPr lang="en-GB" sz="3200">
                <a:latin typeface="Twinkl Cursive Unlooped" panose="02000000000000000000" pitchFamily="2" charset="0"/>
              </a:rPr>
              <a:t>We love to reward children in this school  for putting effort into their work, being polite and helpful, having lovely manners and for being exceptionally behaved.</a:t>
            </a:r>
          </a:p>
          <a:p>
            <a:pPr marL="0" indent="0" algn="ctr">
              <a:buNone/>
            </a:pPr>
            <a:endParaRPr lang="en-GB">
              <a:latin typeface="Letter-join 2" pitchFamily="50" charset="0"/>
            </a:endParaRPr>
          </a:p>
          <a:p>
            <a:pPr marL="0" indent="0" algn="ctr">
              <a:buNone/>
            </a:pPr>
            <a:endParaRPr lang="en-GB"/>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248" y="5357627"/>
            <a:ext cx="1777905" cy="100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143" y="4236344"/>
            <a:ext cx="2206199" cy="157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707" y="3443874"/>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977" y="3675490"/>
            <a:ext cx="1898373" cy="99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21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a:latin typeface="Twinkl Cursive Unlooped" panose="02000000000000000000" pitchFamily="2" charset="0"/>
              </a:rPr>
              <a:t>Attendance and punctuality</a:t>
            </a:r>
          </a:p>
        </p:txBody>
      </p:sp>
      <p:sp>
        <p:nvSpPr>
          <p:cNvPr id="3" name="Content Placeholder 2"/>
          <p:cNvSpPr>
            <a:spLocks noGrp="1"/>
          </p:cNvSpPr>
          <p:nvPr>
            <p:ph idx="1"/>
          </p:nvPr>
        </p:nvSpPr>
        <p:spPr>
          <a:xfrm>
            <a:off x="838200" y="1565785"/>
            <a:ext cx="10515600" cy="4351338"/>
          </a:xfrm>
        </p:spPr>
        <p:txBody>
          <a:bodyPr vert="horz" lIns="91440" tIns="45720" rIns="91440" bIns="45720" rtlCol="0" anchor="t">
            <a:normAutofit/>
          </a:bodyPr>
          <a:lstStyle/>
          <a:p>
            <a:pPr marL="0" indent="0">
              <a:buNone/>
            </a:pPr>
            <a:endParaRPr lang="en-GB">
              <a:latin typeface="Letter-join 2" pitchFamily="50" charset="0"/>
            </a:endParaRPr>
          </a:p>
          <a:p>
            <a:pPr marL="0" indent="0" algn="ctr">
              <a:buNone/>
            </a:pPr>
            <a:r>
              <a:rPr lang="en-GB" sz="3200">
                <a:latin typeface="Twinkl Cursive Unlooped"/>
              </a:rPr>
              <a:t>School starts at 8:40 but children can arrive from 8:30 after being dropped off at the gates. It is so important that children are in school and on time every day. If they miss days or are late for school, you will miss vital learning. Obviously, if your child is ill, please ring the office to inform them of why they are absent. Otherwise, the absence will be unauthorised.</a:t>
            </a:r>
          </a:p>
          <a:p>
            <a:pPr marL="0" indent="0" algn="ctr">
              <a:buNone/>
            </a:pPr>
            <a:endParaRPr lang="en-GB"/>
          </a:p>
          <a:p>
            <a:pPr marL="0" indent="0" algn="ctr">
              <a:buNone/>
            </a:pPr>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570" y="5292215"/>
            <a:ext cx="1812860" cy="106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22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596" y="378160"/>
            <a:ext cx="7272808" cy="830997"/>
          </a:xfrm>
          <a:prstGeom prst="rect">
            <a:avLst/>
          </a:prstGeom>
          <a:noFill/>
        </p:spPr>
        <p:txBody>
          <a:bodyPr wrap="square" rtlCol="0">
            <a:spAutoFit/>
          </a:bodyPr>
          <a:lstStyle/>
          <a:p>
            <a:pPr algn="ctr"/>
            <a:r>
              <a:rPr lang="en-GB" sz="4800" b="1">
                <a:latin typeface="Twinkl Cursive Unlooped" panose="02000000000000000000" pitchFamily="2" charset="0"/>
              </a:rPr>
              <a:t>Class Communication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2" y="1414381"/>
            <a:ext cx="4579353" cy="241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18288" y="1327240"/>
            <a:ext cx="6662801" cy="3539430"/>
          </a:xfrm>
          <a:prstGeom prst="rect">
            <a:avLst/>
          </a:prstGeom>
          <a:noFill/>
        </p:spPr>
        <p:txBody>
          <a:bodyPr wrap="square" lIns="91440" tIns="45720" rIns="91440" bIns="45720" rtlCol="0" anchor="t">
            <a:spAutoFit/>
          </a:bodyPr>
          <a:lstStyle/>
          <a:p>
            <a:r>
              <a:rPr lang="en-GB" sz="2800">
                <a:latin typeface="Twinkl Cursive Unlooped"/>
              </a:rPr>
              <a:t>Our main means of communicating with parents will be on Class dojo. Please check your dojo regularly. If you need to contact me, please send me a message and I will try to reply as soon as possible. I will not reply to dojo messages after 5pm. Please try and keep dojo a positive means of communication. </a:t>
            </a:r>
          </a:p>
        </p:txBody>
      </p:sp>
      <p:sp>
        <p:nvSpPr>
          <p:cNvPr id="3" name="TextBox 2">
            <a:extLst>
              <a:ext uri="{FF2B5EF4-FFF2-40B4-BE49-F238E27FC236}">
                <a16:creationId xmlns:a16="http://schemas.microsoft.com/office/drawing/2014/main" id="{BFB08A42-1369-0FBA-2124-8B6C980CAE10}"/>
              </a:ext>
            </a:extLst>
          </p:cNvPr>
          <p:cNvSpPr txBox="1"/>
          <p:nvPr/>
        </p:nvSpPr>
        <p:spPr>
          <a:xfrm>
            <a:off x="5198853" y="5687683"/>
            <a:ext cx="65675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https://www.smgprimary.co.uk/stream/newsletters/full/1/-//</a:t>
            </a:r>
            <a:r>
              <a:rPr lang="en-US"/>
              <a:t> </a:t>
            </a:r>
          </a:p>
        </p:txBody>
      </p:sp>
      <p:pic>
        <p:nvPicPr>
          <p:cNvPr id="5" name="Picture 4" descr="A screenshot of a computer&#10;&#10;Description automatically generated">
            <a:extLst>
              <a:ext uri="{FF2B5EF4-FFF2-40B4-BE49-F238E27FC236}">
                <a16:creationId xmlns:a16="http://schemas.microsoft.com/office/drawing/2014/main" id="{AA736E01-882A-40BB-D2D4-991A62B55A55}"/>
              </a:ext>
            </a:extLst>
          </p:cNvPr>
          <p:cNvPicPr>
            <a:picLocks noChangeAspect="1"/>
          </p:cNvPicPr>
          <p:nvPr/>
        </p:nvPicPr>
        <p:blipFill rotWithShape="1">
          <a:blip r:embed="rId4"/>
          <a:srcRect l="20000" t="16667" r="21579" b="12963"/>
          <a:stretch/>
        </p:blipFill>
        <p:spPr>
          <a:xfrm>
            <a:off x="497456" y="3937436"/>
            <a:ext cx="4190528" cy="2824990"/>
          </a:xfrm>
          <a:prstGeom prst="rect">
            <a:avLst/>
          </a:prstGeom>
        </p:spPr>
      </p:pic>
    </p:spTree>
    <p:extLst>
      <p:ext uri="{BB962C8B-B14F-4D97-AF65-F5344CB8AC3E}">
        <p14:creationId xmlns:p14="http://schemas.microsoft.com/office/powerpoint/2010/main" val="126212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9095"/>
            <a:ext cx="10515600" cy="1316530"/>
          </a:xfrm>
        </p:spPr>
        <p:txBody>
          <a:bodyPr>
            <a:normAutofit fontScale="90000"/>
          </a:bodyPr>
          <a:lstStyle/>
          <a:p>
            <a:pPr algn="ctr"/>
            <a:r>
              <a:rPr lang="en-GB" sz="4900" b="1">
                <a:latin typeface="Twinkl Cursive Unlooped" panose="02000000000000000000" pitchFamily="2" charset="0"/>
              </a:rPr>
              <a:t>Our School Mission Statement </a:t>
            </a:r>
            <a:br>
              <a:rPr lang="en-GB" b="1">
                <a:latin typeface="Comic Sans MS" panose="030F0702030302020204" pitchFamily="66" charset="0"/>
              </a:rPr>
            </a:br>
            <a:endParaRPr lang="en-GB"/>
          </a:p>
        </p:txBody>
      </p:sp>
      <p:sp>
        <p:nvSpPr>
          <p:cNvPr id="3" name="Content Placeholder 2"/>
          <p:cNvSpPr>
            <a:spLocks noGrp="1"/>
          </p:cNvSpPr>
          <p:nvPr>
            <p:ph idx="1"/>
          </p:nvPr>
        </p:nvSpPr>
        <p:spPr>
          <a:xfrm>
            <a:off x="0" y="1825625"/>
            <a:ext cx="12192000" cy="4936578"/>
          </a:xfrm>
        </p:spPr>
        <p:txBody>
          <a:bodyPr vert="horz" lIns="91440" tIns="45720" rIns="91440" bIns="45720" rtlCol="0" anchor="t">
            <a:normAutofit/>
          </a:bodyPr>
          <a:lstStyle/>
          <a:p>
            <a:pPr marL="0" indent="0" algn="ctr">
              <a:buNone/>
            </a:pPr>
            <a:r>
              <a:rPr lang="en-GB">
                <a:latin typeface="Twinkl Cursive Unlooped" panose="02000000000000000000" pitchFamily="2" charset="0"/>
                <a:ea typeface="+mj-lt"/>
                <a:cs typeface="+mj-lt"/>
              </a:rPr>
              <a:t>We all work together</a:t>
            </a:r>
            <a:endParaRPr lang="en-GB">
              <a:latin typeface="Twinkl Cursive Unlooped" panose="02000000000000000000" pitchFamily="2" charset="0"/>
              <a:cs typeface="Calibri"/>
            </a:endParaRPr>
          </a:p>
          <a:p>
            <a:pPr marL="0" indent="0" algn="ctr">
              <a:buNone/>
            </a:pPr>
            <a:r>
              <a:rPr lang="en-GB">
                <a:latin typeface="Twinkl Cursive Unlooped"/>
                <a:ea typeface="+mj-lt"/>
                <a:cs typeface="+mj-lt"/>
              </a:rPr>
              <a:t>to do our best to shine with God's love, pride and success</a:t>
            </a:r>
            <a:endParaRPr lang="en-GB">
              <a:latin typeface="Twinkl Cursive Unlooped"/>
              <a:cs typeface="Calibri"/>
            </a:endParaRPr>
          </a:p>
          <a:p>
            <a:pPr marL="0" indent="0" algn="ctr">
              <a:buNone/>
            </a:pPr>
            <a:r>
              <a:rPr lang="en-GB">
                <a:latin typeface="Twinkl Cursive Unlooped" panose="02000000000000000000" pitchFamily="2" charset="0"/>
                <a:ea typeface="+mj-lt"/>
                <a:cs typeface="+mj-lt"/>
              </a:rPr>
              <a:t>in a happy, peaceful and prayerful place where everyone tries to be kind, helpful and caring.</a:t>
            </a:r>
            <a:endParaRPr lang="en-GB">
              <a:latin typeface="Twinkl Cursive Unlooped" panose="02000000000000000000" pitchFamily="2" charset="0"/>
              <a:cs typeface="Calibri"/>
            </a:endParaRPr>
          </a:p>
          <a:p>
            <a:pPr marL="0" indent="0" algn="ctr">
              <a:buNone/>
            </a:pPr>
            <a:endParaRPr lang="en-GB">
              <a:latin typeface="Twinkl Cursive Unlooped" panose="02000000000000000000" pitchFamily="2" charset="0"/>
              <a:cs typeface="Calibri"/>
            </a:endParaRPr>
          </a:p>
          <a:p>
            <a:pPr marL="0" indent="0" algn="ctr">
              <a:buNone/>
            </a:pPr>
            <a:r>
              <a:rPr lang="en-GB" u="sng">
                <a:latin typeface="Twinkl Cursive Unlooped" panose="02000000000000000000" pitchFamily="2" charset="0"/>
                <a:ea typeface="+mj-lt"/>
                <a:cs typeface="+mj-lt"/>
              </a:rPr>
              <a:t>Vision</a:t>
            </a:r>
            <a:endParaRPr lang="en-GB">
              <a:latin typeface="Twinkl Cursive Unlooped" panose="02000000000000000000" pitchFamily="2" charset="0"/>
              <a:cs typeface="Calibri"/>
            </a:endParaRPr>
          </a:p>
          <a:p>
            <a:pPr marL="0" indent="0" algn="ctr">
              <a:buNone/>
            </a:pPr>
            <a:r>
              <a:rPr lang="en-GB">
                <a:latin typeface="Twinkl Cursive Unlooped"/>
                <a:ea typeface="+mj-lt"/>
                <a:cs typeface="+mj-lt"/>
              </a:rPr>
              <a:t> By reflecting principles of the Catholic Faith we at St. Maria Goretti aim to celebrate the uniqueness of each child and through high expectations enable all our children to reach their full potential and become happy, confident and successful individuals. </a:t>
            </a:r>
            <a:endParaRPr lang="en-GB">
              <a:latin typeface="Twinkl Cursive Unlooped"/>
            </a:endParaRPr>
          </a:p>
        </p:txBody>
      </p:sp>
      <p:pic>
        <p:nvPicPr>
          <p:cNvPr id="4"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92765" y="95797"/>
            <a:ext cx="1812446" cy="1812446"/>
          </a:xfrm>
          <a:prstGeom prst="rect">
            <a:avLst/>
          </a:prstGeom>
        </p:spPr>
      </p:pic>
      <p:pic>
        <p:nvPicPr>
          <p:cNvPr id="5"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10214903" y="95797"/>
            <a:ext cx="1884332" cy="1898709"/>
          </a:xfrm>
          <a:prstGeom prst="rect">
            <a:avLst/>
          </a:prstGeom>
        </p:spPr>
      </p:pic>
    </p:spTree>
    <p:extLst>
      <p:ext uri="{BB962C8B-B14F-4D97-AF65-F5344CB8AC3E}">
        <p14:creationId xmlns:p14="http://schemas.microsoft.com/office/powerpoint/2010/main" val="197867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318" y="2723221"/>
            <a:ext cx="9108584" cy="769441"/>
          </a:xfrm>
          <a:prstGeom prst="rect">
            <a:avLst/>
          </a:prstGeom>
        </p:spPr>
        <p:txBody>
          <a:bodyPr wrap="none">
            <a:spAutoFit/>
          </a:bodyPr>
          <a:lstStyle/>
          <a:p>
            <a:pPr algn="ctr"/>
            <a:r>
              <a:rPr lang="en-GB" sz="4400" b="1">
                <a:latin typeface="Twinkl Cursive Unlooped" panose="02000000000000000000" pitchFamily="2" charset="0"/>
              </a:rPr>
              <a:t>Year 5 – Our Sycamore Class team…</a:t>
            </a:r>
          </a:p>
        </p:txBody>
      </p:sp>
      <p:sp>
        <p:nvSpPr>
          <p:cNvPr id="6" name="Rectangle 5"/>
          <p:cNvSpPr/>
          <p:nvPr/>
        </p:nvSpPr>
        <p:spPr>
          <a:xfrm>
            <a:off x="666167" y="3715870"/>
            <a:ext cx="6696053" cy="1200329"/>
          </a:xfrm>
          <a:prstGeom prst="rect">
            <a:avLst/>
          </a:prstGeom>
        </p:spPr>
        <p:txBody>
          <a:bodyPr wrap="square" lIns="91440" tIns="45720" rIns="91440" bIns="45720" anchor="t">
            <a:spAutoFit/>
          </a:bodyPr>
          <a:lstStyle/>
          <a:p>
            <a:r>
              <a:rPr lang="en-GB" sz="3600">
                <a:latin typeface="Twinkl Cursive Unlooped"/>
              </a:rPr>
              <a:t>Miss Seefus – Class Teacher</a:t>
            </a:r>
          </a:p>
          <a:p>
            <a:r>
              <a:rPr lang="en-GB" sz="3600">
                <a:latin typeface="Twinkl Cursive Unlooped"/>
              </a:rPr>
              <a:t>Miss Wardley - TA</a:t>
            </a:r>
            <a:endParaRPr lang="en-GB" sz="3200">
              <a:latin typeface="Twinkl Cursive Unlooped" panose="02000000000000000000" pitchFamily="2" charset="0"/>
            </a:endParaRPr>
          </a:p>
        </p:txBody>
      </p:sp>
    </p:spTree>
    <p:extLst>
      <p:ext uri="{BB962C8B-B14F-4D97-AF65-F5344CB8AC3E}">
        <p14:creationId xmlns:p14="http://schemas.microsoft.com/office/powerpoint/2010/main" val="248928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1581" y="985459"/>
            <a:ext cx="10151165" cy="954107"/>
          </a:xfrm>
          <a:prstGeom prst="rect">
            <a:avLst/>
          </a:prstGeom>
        </p:spPr>
        <p:txBody>
          <a:bodyPr wrap="square">
            <a:spAutoFit/>
          </a:bodyPr>
          <a:lstStyle/>
          <a:p>
            <a:r>
              <a:rPr lang="en-GB" sz="2800">
                <a:latin typeface="Twinkl Cursive Unlooped" panose="02000000000000000000" pitchFamily="2" charset="0"/>
              </a:rPr>
              <a:t>Our class page on the school website contains our curriculum overview for the year. It also contains up to date photos. </a:t>
            </a:r>
          </a:p>
        </p:txBody>
      </p:sp>
      <p:sp>
        <p:nvSpPr>
          <p:cNvPr id="6" name="Rectangle 5"/>
          <p:cNvSpPr/>
          <p:nvPr/>
        </p:nvSpPr>
        <p:spPr>
          <a:xfrm>
            <a:off x="2492288" y="320220"/>
            <a:ext cx="7207422" cy="707886"/>
          </a:xfrm>
          <a:prstGeom prst="rect">
            <a:avLst/>
          </a:prstGeom>
        </p:spPr>
        <p:txBody>
          <a:bodyPr wrap="none">
            <a:spAutoFit/>
          </a:bodyPr>
          <a:lstStyle/>
          <a:p>
            <a:pPr algn="ctr"/>
            <a:r>
              <a:rPr lang="en-GB" sz="4000" b="1">
                <a:latin typeface="Twinkl Cursive Unlooped" panose="02000000000000000000" pitchFamily="2" charset="0"/>
              </a:rPr>
              <a:t>Our learning in Sycamore class.</a:t>
            </a:r>
          </a:p>
        </p:txBody>
      </p:sp>
      <p:pic>
        <p:nvPicPr>
          <p:cNvPr id="4" name="Picture 3">
            <a:extLst>
              <a:ext uri="{FF2B5EF4-FFF2-40B4-BE49-F238E27FC236}">
                <a16:creationId xmlns:a16="http://schemas.microsoft.com/office/drawing/2014/main" id="{D22BB2EF-1B18-44F8-8957-31AC2811D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952" y="2024859"/>
            <a:ext cx="4678686" cy="207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014DBFEF-D5B6-415F-88BA-BE2E9E59A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9" y="1982213"/>
            <a:ext cx="4109392" cy="207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392D576-F3B7-489D-BFF6-5FDF54D317C6}"/>
              </a:ext>
            </a:extLst>
          </p:cNvPr>
          <p:cNvPicPr>
            <a:picLocks noChangeAspect="1"/>
          </p:cNvPicPr>
          <p:nvPr/>
        </p:nvPicPr>
        <p:blipFill rotWithShape="1">
          <a:blip r:embed="rId4"/>
          <a:srcRect l="18163" t="22216" r="19183" b="21962"/>
          <a:stretch/>
        </p:blipFill>
        <p:spPr>
          <a:xfrm>
            <a:off x="3389295" y="4146311"/>
            <a:ext cx="5413409" cy="2711689"/>
          </a:xfrm>
          <a:prstGeom prst="rect">
            <a:avLst/>
          </a:prstGeom>
        </p:spPr>
      </p:pic>
    </p:spTree>
    <p:extLst>
      <p:ext uri="{BB962C8B-B14F-4D97-AF65-F5344CB8AC3E}">
        <p14:creationId xmlns:p14="http://schemas.microsoft.com/office/powerpoint/2010/main" val="262164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4984" y="166553"/>
            <a:ext cx="7250703" cy="707886"/>
          </a:xfrm>
          <a:prstGeom prst="rect">
            <a:avLst/>
          </a:prstGeom>
        </p:spPr>
        <p:txBody>
          <a:bodyPr wrap="none">
            <a:spAutoFit/>
          </a:bodyPr>
          <a:lstStyle/>
          <a:p>
            <a:pPr algn="ctr"/>
            <a:r>
              <a:rPr lang="en-GB" sz="4000" b="1">
                <a:latin typeface="Twinkl Cursive Unlooped" panose="02000000000000000000" pitchFamily="2" charset="0"/>
              </a:rPr>
              <a:t>Our Yearly Curriculum Overview</a:t>
            </a:r>
          </a:p>
        </p:txBody>
      </p:sp>
      <p:pic>
        <p:nvPicPr>
          <p:cNvPr id="2" name="Picture 1" descr="A screenshot of a computer&#10;&#10;AI-generated content may be incorrect.">
            <a:extLst>
              <a:ext uri="{FF2B5EF4-FFF2-40B4-BE49-F238E27FC236}">
                <a16:creationId xmlns:a16="http://schemas.microsoft.com/office/drawing/2014/main" id="{490D80EC-BF5F-24FE-88F4-D9573E6B1655}"/>
              </a:ext>
            </a:extLst>
          </p:cNvPr>
          <p:cNvPicPr>
            <a:picLocks noChangeAspect="1"/>
          </p:cNvPicPr>
          <p:nvPr/>
        </p:nvPicPr>
        <p:blipFill>
          <a:blip r:embed="rId2"/>
          <a:srcRect l="17672" t="21111" r="19153" b="18730"/>
          <a:stretch>
            <a:fillRect/>
          </a:stretch>
        </p:blipFill>
        <p:spPr>
          <a:xfrm>
            <a:off x="1431471" y="870857"/>
            <a:ext cx="9046039" cy="5736776"/>
          </a:xfrm>
          <a:prstGeom prst="rect">
            <a:avLst/>
          </a:prstGeom>
        </p:spPr>
      </p:pic>
    </p:spTree>
    <p:extLst>
      <p:ext uri="{BB962C8B-B14F-4D97-AF65-F5344CB8AC3E}">
        <p14:creationId xmlns:p14="http://schemas.microsoft.com/office/powerpoint/2010/main" val="79208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3278" y="267195"/>
            <a:ext cx="6111063" cy="707886"/>
          </a:xfrm>
          <a:prstGeom prst="rect">
            <a:avLst/>
          </a:prstGeom>
        </p:spPr>
        <p:txBody>
          <a:bodyPr wrap="square" lIns="91440" tIns="45720" rIns="91440" bIns="45720" anchor="t">
            <a:spAutoFit/>
          </a:bodyPr>
          <a:lstStyle/>
          <a:p>
            <a:pPr algn="ctr"/>
            <a:r>
              <a:rPr lang="en-GB" sz="4000" b="1">
                <a:latin typeface="Twinkl Cursive Unlooped"/>
              </a:rPr>
              <a:t>Our Weekly Timetable</a:t>
            </a:r>
          </a:p>
        </p:txBody>
      </p:sp>
      <p:pic>
        <p:nvPicPr>
          <p:cNvPr id="8" name="Picture 7" descr="A screenshot of a computer&#10;&#10;AI-generated content may be incorrect.">
            <a:extLst>
              <a:ext uri="{FF2B5EF4-FFF2-40B4-BE49-F238E27FC236}">
                <a16:creationId xmlns:a16="http://schemas.microsoft.com/office/drawing/2014/main" id="{B48362D5-7C2B-6E71-F1B4-260BE6E5B109}"/>
              </a:ext>
            </a:extLst>
          </p:cNvPr>
          <p:cNvPicPr>
            <a:picLocks noChangeAspect="1"/>
          </p:cNvPicPr>
          <p:nvPr/>
        </p:nvPicPr>
        <p:blipFill>
          <a:blip r:embed="rId2"/>
          <a:srcRect l="15450" t="25000" r="15873" b="12222"/>
          <a:stretch>
            <a:fillRect/>
          </a:stretch>
        </p:blipFill>
        <p:spPr>
          <a:xfrm>
            <a:off x="1257301" y="898071"/>
            <a:ext cx="9677405" cy="5959930"/>
          </a:xfrm>
          <a:prstGeom prst="rect">
            <a:avLst/>
          </a:prstGeom>
        </p:spPr>
      </p:pic>
    </p:spTree>
    <p:extLst>
      <p:ext uri="{BB962C8B-B14F-4D97-AF65-F5344CB8AC3E}">
        <p14:creationId xmlns:p14="http://schemas.microsoft.com/office/powerpoint/2010/main" val="104547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4707" y="72742"/>
            <a:ext cx="8680581" cy="707886"/>
          </a:xfrm>
          <a:prstGeom prst="rect">
            <a:avLst/>
          </a:prstGeom>
        </p:spPr>
        <p:txBody>
          <a:bodyPr wrap="none">
            <a:spAutoFit/>
          </a:bodyPr>
          <a:lstStyle/>
          <a:p>
            <a:pPr algn="ctr"/>
            <a:r>
              <a:rPr lang="en-GB" sz="4000" b="1">
                <a:latin typeface="Twinkl Cursive Unlooped" panose="02000000000000000000" pitchFamily="2" charset="0"/>
              </a:rPr>
              <a:t>Trips and other learning opportunities </a:t>
            </a:r>
          </a:p>
        </p:txBody>
      </p:sp>
      <p:pic>
        <p:nvPicPr>
          <p:cNvPr id="6" name="Picture 5"/>
          <p:cNvPicPr>
            <a:picLocks noChangeAspect="1"/>
          </p:cNvPicPr>
          <p:nvPr/>
        </p:nvPicPr>
        <p:blipFill>
          <a:blip r:embed="rId2"/>
          <a:stretch>
            <a:fillRect/>
          </a:stretch>
        </p:blipFill>
        <p:spPr>
          <a:xfrm>
            <a:off x="5925001" y="3737765"/>
            <a:ext cx="4443688" cy="2606964"/>
          </a:xfrm>
          <a:prstGeom prst="rect">
            <a:avLst/>
          </a:prstGeom>
        </p:spPr>
      </p:pic>
      <p:pic>
        <p:nvPicPr>
          <p:cNvPr id="7" name="Picture 6"/>
          <p:cNvPicPr>
            <a:picLocks noChangeAspect="1"/>
          </p:cNvPicPr>
          <p:nvPr/>
        </p:nvPicPr>
        <p:blipFill>
          <a:blip r:embed="rId3"/>
          <a:stretch>
            <a:fillRect/>
          </a:stretch>
        </p:blipFill>
        <p:spPr>
          <a:xfrm>
            <a:off x="1376219" y="3678385"/>
            <a:ext cx="2183388" cy="2662668"/>
          </a:xfrm>
          <a:prstGeom prst="rect">
            <a:avLst/>
          </a:prstGeom>
        </p:spPr>
      </p:pic>
      <p:pic>
        <p:nvPicPr>
          <p:cNvPr id="9" name="Picture 8"/>
          <p:cNvPicPr>
            <a:picLocks noChangeAspect="1"/>
          </p:cNvPicPr>
          <p:nvPr/>
        </p:nvPicPr>
        <p:blipFill>
          <a:blip r:embed="rId4"/>
          <a:stretch>
            <a:fillRect/>
          </a:stretch>
        </p:blipFill>
        <p:spPr>
          <a:xfrm>
            <a:off x="7741738" y="947953"/>
            <a:ext cx="2094989" cy="2094989"/>
          </a:xfrm>
          <a:prstGeom prst="rect">
            <a:avLst/>
          </a:prstGeom>
        </p:spPr>
      </p:pic>
      <p:sp>
        <p:nvSpPr>
          <p:cNvPr id="10" name="TextBox 9"/>
          <p:cNvSpPr txBox="1"/>
          <p:nvPr/>
        </p:nvSpPr>
        <p:spPr>
          <a:xfrm>
            <a:off x="8140199" y="2540023"/>
            <a:ext cx="1445258" cy="369332"/>
          </a:xfrm>
          <a:prstGeom prst="rect">
            <a:avLst/>
          </a:prstGeom>
          <a:noFill/>
        </p:spPr>
        <p:txBody>
          <a:bodyPr wrap="square" rtlCol="0">
            <a:spAutoFit/>
          </a:bodyPr>
          <a:lstStyle/>
          <a:p>
            <a:r>
              <a:rPr lang="en-GB">
                <a:solidFill>
                  <a:schemeClr val="bg1"/>
                </a:solidFill>
              </a:rPr>
              <a:t>Passport</a:t>
            </a:r>
            <a:r>
              <a:rPr lang="en-GB"/>
              <a:t> </a:t>
            </a:r>
          </a:p>
        </p:txBody>
      </p:sp>
      <p:pic>
        <p:nvPicPr>
          <p:cNvPr id="2" name="Picture 1" descr="Bikeability - Personal Best Education">
            <a:extLst>
              <a:ext uri="{FF2B5EF4-FFF2-40B4-BE49-F238E27FC236}">
                <a16:creationId xmlns:a16="http://schemas.microsoft.com/office/drawing/2014/main" id="{FD9666EF-212B-147A-489B-59B9BE1B90E1}"/>
              </a:ext>
            </a:extLst>
          </p:cNvPr>
          <p:cNvPicPr>
            <a:picLocks noChangeAspect="1"/>
          </p:cNvPicPr>
          <p:nvPr/>
        </p:nvPicPr>
        <p:blipFill>
          <a:blip r:embed="rId5"/>
          <a:stretch>
            <a:fillRect/>
          </a:stretch>
        </p:blipFill>
        <p:spPr>
          <a:xfrm>
            <a:off x="4535607" y="833437"/>
            <a:ext cx="2746974" cy="2732596"/>
          </a:xfrm>
          <a:prstGeom prst="rect">
            <a:avLst/>
          </a:prstGeom>
        </p:spPr>
      </p:pic>
      <p:sp>
        <p:nvSpPr>
          <p:cNvPr id="3" name="TextBox 2">
            <a:extLst>
              <a:ext uri="{FF2B5EF4-FFF2-40B4-BE49-F238E27FC236}">
                <a16:creationId xmlns:a16="http://schemas.microsoft.com/office/drawing/2014/main" id="{0652F7B8-8176-0B84-8D5A-AD9A38B93F6D}"/>
              </a:ext>
            </a:extLst>
          </p:cNvPr>
          <p:cNvSpPr txBox="1"/>
          <p:nvPr/>
        </p:nvSpPr>
        <p:spPr>
          <a:xfrm>
            <a:off x="1216449" y="3198024"/>
            <a:ext cx="27498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Approx. £20</a:t>
            </a:r>
            <a:endParaRPr lang="en-US"/>
          </a:p>
        </p:txBody>
      </p:sp>
      <p:pic>
        <p:nvPicPr>
          <p:cNvPr id="5" name="Picture 4" descr="These Are the 7 Levels of Swimming. What's Yours?">
            <a:extLst>
              <a:ext uri="{FF2B5EF4-FFF2-40B4-BE49-F238E27FC236}">
                <a16:creationId xmlns:a16="http://schemas.microsoft.com/office/drawing/2014/main" id="{E87041E9-1121-064D-6FC1-281C37C7F16D}"/>
              </a:ext>
            </a:extLst>
          </p:cNvPr>
          <p:cNvPicPr>
            <a:picLocks noChangeAspect="1"/>
          </p:cNvPicPr>
          <p:nvPr/>
        </p:nvPicPr>
        <p:blipFill>
          <a:blip r:embed="rId6"/>
          <a:stretch>
            <a:fillRect/>
          </a:stretch>
        </p:blipFill>
        <p:spPr>
          <a:xfrm>
            <a:off x="1091045" y="989610"/>
            <a:ext cx="3003468" cy="2008910"/>
          </a:xfrm>
          <a:prstGeom prst="rect">
            <a:avLst/>
          </a:prstGeom>
        </p:spPr>
      </p:pic>
    </p:spTree>
    <p:extLst>
      <p:ext uri="{BB962C8B-B14F-4D97-AF65-F5344CB8AC3E}">
        <p14:creationId xmlns:p14="http://schemas.microsoft.com/office/powerpoint/2010/main" val="2209693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C7631-4097-418B-BFA5-64E0502E8638}"/>
              </a:ext>
            </a:extLst>
          </p:cNvPr>
          <p:cNvSpPr txBox="1"/>
          <p:nvPr/>
        </p:nvSpPr>
        <p:spPr>
          <a:xfrm>
            <a:off x="2709619" y="258338"/>
            <a:ext cx="60978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latin typeface="Twinkl Cursive Unlooped" panose="02000000000000000000" pitchFamily="2" charset="0"/>
                <a:cs typeface="Calibri"/>
              </a:rPr>
              <a:t>RE in Sycamore Class</a:t>
            </a:r>
          </a:p>
        </p:txBody>
      </p:sp>
      <p:sp>
        <p:nvSpPr>
          <p:cNvPr id="3" name="TextBox 2">
            <a:extLst>
              <a:ext uri="{FF2B5EF4-FFF2-40B4-BE49-F238E27FC236}">
                <a16:creationId xmlns:a16="http://schemas.microsoft.com/office/drawing/2014/main" id="{85A97F86-548A-D45D-92D7-5848EC1C1237}"/>
              </a:ext>
            </a:extLst>
          </p:cNvPr>
          <p:cNvSpPr txBox="1"/>
          <p:nvPr/>
        </p:nvSpPr>
        <p:spPr>
          <a:xfrm>
            <a:off x="1741713" y="1328056"/>
            <a:ext cx="8033657"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a:ea typeface="Calibri"/>
                <a:cs typeface="Calibri"/>
              </a:rPr>
              <a:t>Creation and Covenant </a:t>
            </a:r>
            <a:endParaRPr lang="en-US" sz="4400">
              <a:ea typeface="Calibri"/>
              <a:cs typeface="Calibri"/>
            </a:endParaRPr>
          </a:p>
          <a:p>
            <a:pPr algn="ctr"/>
            <a:r>
              <a:rPr lang="en-GB" sz="4400">
                <a:ea typeface="Calibri"/>
                <a:cs typeface="Calibri"/>
              </a:rPr>
              <a:t>Prophecy and Promise </a:t>
            </a:r>
          </a:p>
          <a:p>
            <a:pPr algn="ctr"/>
            <a:r>
              <a:rPr lang="en-GB" sz="4400">
                <a:ea typeface="Calibri"/>
                <a:cs typeface="Calibri"/>
              </a:rPr>
              <a:t>Galilee to Jerusalem</a:t>
            </a:r>
          </a:p>
          <a:p>
            <a:pPr algn="ctr"/>
            <a:r>
              <a:rPr lang="en-GB" sz="4400">
                <a:ea typeface="Calibri"/>
                <a:cs typeface="Calibri"/>
              </a:rPr>
              <a:t>Desert to Garden</a:t>
            </a:r>
          </a:p>
          <a:p>
            <a:pPr algn="ctr"/>
            <a:r>
              <a:rPr lang="en-GB" sz="4400">
                <a:latin typeface="Calibri"/>
                <a:ea typeface="Open Sans"/>
                <a:cs typeface="Open Sans"/>
              </a:rPr>
              <a:t>To the Ends of the Earth</a:t>
            </a:r>
            <a:endParaRPr lang="en-GB" sz="4400">
              <a:latin typeface="Calibri"/>
              <a:ea typeface="Calibri" panose="020F0502020204030204"/>
              <a:cs typeface="Calibri" panose="020F0502020204030204"/>
            </a:endParaRPr>
          </a:p>
          <a:p>
            <a:pPr algn="ctr"/>
            <a:r>
              <a:rPr lang="en-GB" sz="4400">
                <a:latin typeface="Calibri"/>
                <a:ea typeface="Open Sans"/>
                <a:cs typeface="Open Sans"/>
              </a:rPr>
              <a:t>Dialogue &amp; Encounter</a:t>
            </a:r>
            <a:endParaRPr lang="en-GB" sz="4400">
              <a:latin typeface="Calibri"/>
              <a:ea typeface="Calibri"/>
              <a:cs typeface="Calibri"/>
            </a:endParaRPr>
          </a:p>
          <a:p>
            <a:endParaRPr lang="en-GB">
              <a:ea typeface="Calibri"/>
              <a:cs typeface="Calibri"/>
            </a:endParaRPr>
          </a:p>
        </p:txBody>
      </p:sp>
    </p:spTree>
    <p:extLst>
      <p:ext uri="{BB962C8B-B14F-4D97-AF65-F5344CB8AC3E}">
        <p14:creationId xmlns:p14="http://schemas.microsoft.com/office/powerpoint/2010/main" val="70825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9392" y="218811"/>
            <a:ext cx="5256584" cy="923330"/>
          </a:xfrm>
          <a:prstGeom prst="rect">
            <a:avLst/>
          </a:prstGeom>
          <a:noFill/>
        </p:spPr>
        <p:txBody>
          <a:bodyPr wrap="square" rtlCol="0">
            <a:spAutoFit/>
          </a:bodyPr>
          <a:lstStyle/>
          <a:p>
            <a:pPr algn="ctr"/>
            <a:r>
              <a:rPr lang="en-GB" sz="5400" b="1">
                <a:latin typeface="Twinkl Cursive Unlooped" panose="02000000000000000000" pitchFamily="2" charset="0"/>
              </a:rPr>
              <a:t>Key Information </a:t>
            </a:r>
          </a:p>
        </p:txBody>
      </p:sp>
      <p:sp>
        <p:nvSpPr>
          <p:cNvPr id="7" name="TextBox 6"/>
          <p:cNvSpPr txBox="1"/>
          <p:nvPr/>
        </p:nvSpPr>
        <p:spPr>
          <a:xfrm>
            <a:off x="305272" y="1135442"/>
            <a:ext cx="6036839" cy="3539430"/>
          </a:xfrm>
          <a:prstGeom prst="rect">
            <a:avLst/>
          </a:prstGeom>
          <a:noFill/>
        </p:spPr>
        <p:txBody>
          <a:bodyPr wrap="square" lIns="91440" tIns="45720" rIns="91440" bIns="45720" rtlCol="0" anchor="t">
            <a:spAutoFit/>
          </a:bodyPr>
          <a:lstStyle/>
          <a:p>
            <a:r>
              <a:rPr lang="en-GB" sz="2800">
                <a:latin typeface="Twinkl Cursive Unlooped"/>
              </a:rPr>
              <a:t>PE kits should be in school on a Monday. These should remain in school until Friday.</a:t>
            </a:r>
            <a:endParaRPr lang="en-GB" sz="2800">
              <a:latin typeface="Twinkl Cursive Unlooped" panose="02000000000000000000" pitchFamily="2" charset="0"/>
            </a:endParaRPr>
          </a:p>
          <a:p>
            <a:endParaRPr lang="en-GB" sz="2800">
              <a:latin typeface="Twinkl Cursive Unlooped"/>
            </a:endParaRPr>
          </a:p>
          <a:p>
            <a:r>
              <a:rPr lang="en-GB" sz="2800">
                <a:latin typeface="Twinkl Cursive Unlooped"/>
              </a:rPr>
              <a:t>Our PE days are Monday and Wednesdays.</a:t>
            </a:r>
            <a:endParaRPr lang="en-GB"/>
          </a:p>
          <a:p>
            <a:endParaRPr lang="en-GB" sz="2800">
              <a:latin typeface="Twinkl Cursive Unlooped"/>
            </a:endParaRPr>
          </a:p>
          <a:p>
            <a:r>
              <a:rPr lang="en-GB" sz="2800">
                <a:latin typeface="Twinkl Cursive Unlooped"/>
              </a:rPr>
              <a:t>Hair should be tied back for PE.</a:t>
            </a:r>
            <a:endParaRPr lang="en-GB">
              <a:latin typeface="Twinkl Cursive Unlooped"/>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298" y="1588449"/>
            <a:ext cx="2276474" cy="183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61729" y="4686230"/>
            <a:ext cx="5544616" cy="830997"/>
          </a:xfrm>
          <a:prstGeom prst="rect">
            <a:avLst/>
          </a:prstGeom>
          <a:noFill/>
        </p:spPr>
        <p:txBody>
          <a:bodyPr wrap="square" rtlCol="0">
            <a:spAutoFit/>
          </a:bodyPr>
          <a:lstStyle/>
          <a:p>
            <a:r>
              <a:rPr lang="en-GB" sz="2400">
                <a:latin typeface="Twinkl Cursive Unlooped" panose="02000000000000000000" pitchFamily="2" charset="0"/>
              </a:rPr>
              <a:t>No jewellery is allowed, including earrings.</a:t>
            </a:r>
          </a:p>
        </p:txBody>
      </p:sp>
    </p:spTree>
    <p:extLst>
      <p:ext uri="{BB962C8B-B14F-4D97-AF65-F5344CB8AC3E}">
        <p14:creationId xmlns:p14="http://schemas.microsoft.com/office/powerpoint/2010/main" val="1893301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Our School Mission Statement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Learning</vt:lpstr>
      <vt:lpstr>PowerPoint Presentation</vt:lpstr>
      <vt:lpstr>SMG Golden Behaviour Rules</vt:lpstr>
      <vt:lpstr>Rewards</vt:lpstr>
      <vt:lpstr>Attendance and punctuality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Seefus</dc:creator>
  <cp:revision>1</cp:revision>
  <dcterms:created xsi:type="dcterms:W3CDTF">2021-09-16T08:39:59Z</dcterms:created>
  <dcterms:modified xsi:type="dcterms:W3CDTF">2025-09-11T11:35:29Z</dcterms:modified>
</cp:coreProperties>
</file>