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0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62"/>
    <p:restoredTop sz="95345"/>
  </p:normalViewPr>
  <p:slideViewPr>
    <p:cSldViewPr snapToGrid="0" snapToObjects="1">
      <p:cViewPr varScale="1">
        <p:scale>
          <a:sx n="95" d="100"/>
          <a:sy n="95" d="100"/>
        </p:scale>
        <p:origin x="8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02A36-C675-0443-A7F7-A55E1E94C0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D78151-CFC5-CB48-8348-2FA6011FA5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8152B0-6D7A-EE42-B53D-B6BA3F16B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29CD-626B-0748-8947-D093BFAF79D3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05F1A1-C210-C646-9A33-8FB265B76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574858-EED0-DD4D-AA0F-985251101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F789-D878-884E-9136-AF304DF5E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461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46EA3-DB09-064C-8980-F95B0391C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184B1E-A2EA-4E40-932F-3B5C1A7A3F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DAE89-9526-3245-A1F3-1353EC2F7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29CD-626B-0748-8947-D093BFAF79D3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E45BB-F935-3C4A-8B01-255FC04CD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19CE2-1F1C-8B4D-A1A8-6A2E66FA1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F789-D878-884E-9136-AF304DF5E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074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82F116-ADC0-AA48-8D00-2B32454172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1745E5-8B9D-1345-9EA1-E3CF890C2A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B9ACF-46D6-F04C-ACB2-51F701D95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29CD-626B-0748-8947-D093BFAF79D3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2C9D0-EFC4-3B47-9980-6EF36275F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C1E7F-C44A-F146-9D6F-6F8F7211C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F789-D878-884E-9136-AF304DF5E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974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51C25-CD85-5242-833C-3FBBEABC1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FC7AC-0AA2-B444-B27D-1D2B0FDA1F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82FE2-A570-5345-8FED-FBD79A6AB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29CD-626B-0748-8947-D093BFAF79D3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F7C74-7738-1A4F-8261-4C0D74DFF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92B7C-81F7-D84A-B9D5-DD10B99A0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F789-D878-884E-9136-AF304DF5E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931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CD8F8-DE8F-B14A-89A7-8B98B100E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F0CF7-39AA-6D46-9E3A-5E43EA62A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88156-6C26-F04A-A06E-A21367A0F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29CD-626B-0748-8947-D093BFAF79D3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EBC1D7-D609-9342-8792-13D5234B0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A4DE8-1900-3F4F-A234-7452B401C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F789-D878-884E-9136-AF304DF5E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590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E9D73-1985-5545-AB4D-C5DB1B7B0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F7A0D-FFBB-D941-A4D4-5E56AD4B08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13259B-AE5E-FE4B-995E-F0E6F8EB3B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F395DE-F944-9249-91D6-7EBFB18FC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29CD-626B-0748-8947-D093BFAF79D3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FB30D3-AFFF-3046-84DC-93E4FE4C0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B4637E-697E-554C-B782-45257BC9C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F789-D878-884E-9136-AF304DF5E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204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7834C-D512-C749-8E40-1F043DFFD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FB711F-F4D8-564F-921D-0EB0B0E2C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428A46-BFCB-014E-A15D-1D81189916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6667C5-B770-354B-BC85-34AFC23C00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5672E6-7CCD-1442-A38E-668F5C2BAC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617DAE-A9C5-8249-90F7-A065CED51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29CD-626B-0748-8947-D093BFAF79D3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43F19C-6450-054D-85AD-014FE4170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D8D88D-AC57-9C45-B230-D306C0343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F789-D878-884E-9136-AF304DF5E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904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5A68A-DDC1-6F4A-8D91-C1B940564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E990E5-E277-7441-BBB1-C8D3DF13E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29CD-626B-0748-8947-D093BFAF79D3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B6F10B-1102-5244-B218-849BA3A85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69C3C9-8CCA-9942-982F-52238C32B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F789-D878-884E-9136-AF304DF5E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9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0E52B5-CAE0-C84B-912C-74005BAF8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29CD-626B-0748-8947-D093BFAF79D3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AD0B02-440D-3444-9DB8-D640EE459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EFF640-2587-904D-B50A-5C007B0B7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F789-D878-884E-9136-AF304DF5E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390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FB1C9-CBAF-5643-AEE1-2B5D7C33A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57593-737E-3942-A10A-9C75E23D2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49DA6A-02A3-8243-A8CE-11C33B756D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0805F7-6B78-D647-A87C-E261A88D0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29CD-626B-0748-8947-D093BFAF79D3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853F2F-06A7-D54B-A880-7AAB67746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E12A83-A641-784B-9509-65C09C07D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F789-D878-884E-9136-AF304DF5E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284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228F7-0F4E-6048-8A2B-4CD826D0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8068C2-4801-0840-9CB6-64ADC6C85C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F3F128-B7CB-D342-B456-4BCE47AEF6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AA7D5E-1517-CD4C-9889-95519D324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29CD-626B-0748-8947-D093BFAF79D3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BE2F64-1B89-604F-B233-57EE97B34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958B69-2EA9-5541-9274-A57953A53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F789-D878-884E-9136-AF304DF5E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386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66DAFD-E78E-0246-AFEA-A4342ECF8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33F018-A301-D54F-AD62-7E025EE247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FCB416-BA20-0F4F-B98B-4EE949BD55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029CD-626B-0748-8947-D093BFAF79D3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CA79D2-C3E6-4444-A0E4-57AFC078B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D37B1-1339-974B-8E67-06D0D6DF68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6F789-D878-884E-9136-AF304DF5E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626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810" y="-141889"/>
            <a:ext cx="10766954" cy="2160588"/>
          </a:xfrm>
        </p:spPr>
        <p:txBody>
          <a:bodyPr>
            <a:normAutofit/>
          </a:bodyPr>
          <a:lstStyle/>
          <a:p>
            <a:r>
              <a:rPr lang="en-GB" sz="6000" dirty="0"/>
              <a:t>Morning work 10.2.21</a:t>
            </a:r>
            <a:br>
              <a:rPr lang="en-GB" sz="6000" dirty="0"/>
            </a:br>
            <a:r>
              <a:rPr lang="en-GB" sz="4400" dirty="0">
                <a:solidFill>
                  <a:srgbClr val="FF0000"/>
                </a:solidFill>
              </a:rPr>
              <a:t>Solve these multiplications: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119586"/>
              </p:ext>
            </p:extLst>
          </p:nvPr>
        </p:nvGraphicFramePr>
        <p:xfrm>
          <a:off x="357810" y="1851306"/>
          <a:ext cx="11166784" cy="4559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86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0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998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>
                          <a:solidFill>
                            <a:schemeClr val="tx1"/>
                          </a:solidFill>
                        </a:rPr>
                        <a:t>1. 21 x 10 =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3200" b="0" dirty="0">
                          <a:solidFill>
                            <a:schemeClr val="tx1"/>
                          </a:solidFill>
                        </a:rPr>
                        <a:t>7. 84</a:t>
                      </a:r>
                      <a:r>
                        <a:rPr lang="en-GB" sz="3200" b="0" baseline="0" dirty="0">
                          <a:solidFill>
                            <a:schemeClr val="tx1"/>
                          </a:solidFill>
                        </a:rPr>
                        <a:t> x 10 =</a:t>
                      </a:r>
                      <a:endParaRPr lang="en-GB" sz="3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9981">
                <a:tc>
                  <a:txBody>
                    <a:bodyPr/>
                    <a:lstStyle/>
                    <a:p>
                      <a:r>
                        <a:rPr lang="en-GB" sz="3200" dirty="0"/>
                        <a:t>2. 21</a:t>
                      </a:r>
                      <a:r>
                        <a:rPr lang="en-GB" sz="3200" baseline="0" dirty="0"/>
                        <a:t> x 100 =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8. 84</a:t>
                      </a:r>
                      <a:r>
                        <a:rPr lang="en-GB" sz="3200" baseline="0" dirty="0"/>
                        <a:t> x 100 =</a:t>
                      </a:r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9981">
                <a:tc>
                  <a:txBody>
                    <a:bodyPr/>
                    <a:lstStyle/>
                    <a:p>
                      <a:r>
                        <a:rPr lang="en-GB" sz="3200" dirty="0"/>
                        <a:t>3. 25</a:t>
                      </a:r>
                      <a:r>
                        <a:rPr lang="en-GB" sz="3200" baseline="0" dirty="0"/>
                        <a:t> x 10 =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9. 93</a:t>
                      </a:r>
                      <a:r>
                        <a:rPr lang="en-GB" sz="3200" baseline="0" dirty="0"/>
                        <a:t> x 10 =</a:t>
                      </a:r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9981">
                <a:tc>
                  <a:txBody>
                    <a:bodyPr/>
                    <a:lstStyle/>
                    <a:p>
                      <a:r>
                        <a:rPr lang="en-GB" sz="3200" dirty="0"/>
                        <a:t>4. 25 x 100 =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10. 93</a:t>
                      </a:r>
                      <a:r>
                        <a:rPr lang="en-GB" sz="3200" baseline="0" dirty="0"/>
                        <a:t> x 100 =</a:t>
                      </a:r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9981">
                <a:tc>
                  <a:txBody>
                    <a:bodyPr/>
                    <a:lstStyle/>
                    <a:p>
                      <a:r>
                        <a:rPr lang="en-GB" sz="3200" dirty="0"/>
                        <a:t>5. 36</a:t>
                      </a:r>
                      <a:r>
                        <a:rPr lang="en-GB" sz="3200" baseline="0" dirty="0"/>
                        <a:t> x 10 =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11. 79</a:t>
                      </a:r>
                      <a:r>
                        <a:rPr lang="en-GB" sz="3200" baseline="0" dirty="0"/>
                        <a:t> x 10 =</a:t>
                      </a:r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9981">
                <a:tc>
                  <a:txBody>
                    <a:bodyPr/>
                    <a:lstStyle/>
                    <a:p>
                      <a:r>
                        <a:rPr lang="en-GB" sz="3200" dirty="0"/>
                        <a:t>6. 36 x 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12. 79 x 100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16483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7089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79</Words>
  <Application>Microsoft Macintosh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Morning work 10.2.21 Solve these multiplications: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Early bird work 10.2.21 Solve these multiplications:</dc:title>
  <dc:creator>Suzanne Drummond</dc:creator>
  <cp:lastModifiedBy>Suzanne Drummond</cp:lastModifiedBy>
  <cp:revision>2</cp:revision>
  <dcterms:created xsi:type="dcterms:W3CDTF">2021-02-08T13:20:07Z</dcterms:created>
  <dcterms:modified xsi:type="dcterms:W3CDTF">2021-02-08T13:25:47Z</dcterms:modified>
</cp:coreProperties>
</file>