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6"/>
  </p:notesMasterIdLst>
  <p:sldIdLst>
    <p:sldId id="443" r:id="rId5"/>
  </p:sldIdLst>
  <p:sldSz cx="9144000" cy="6858000" type="screen4x3"/>
  <p:notesSz cx="6858000" cy="9144000"/>
  <p:defaultTextStyle>
    <a:defPPr>
      <a:defRPr lang="en-US"/>
    </a:defPPr>
    <a:lvl1pPr marL="0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88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77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70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59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47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39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24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917" algn="l" defTabSz="9139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250" autoAdjust="0"/>
    <p:restoredTop sz="92069"/>
  </p:normalViewPr>
  <p:slideViewPr>
    <p:cSldViewPr>
      <p:cViewPr varScale="1">
        <p:scale>
          <a:sx n="81" d="100"/>
          <a:sy n="81" d="100"/>
        </p:scale>
        <p:origin x="989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F9CBE-4AFF-3643-8073-765925F7E36B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C41BE-09FD-4843-8F6D-EB834FADB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59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09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29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5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87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3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1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1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69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8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96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85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3881F93-0CEF-4770-9D2C-1DF02BA33AF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04/01/2021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DC79902F-D752-4528-A128-045FDA07862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14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Correct the spelling mistakes! Spell it correctly. 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2" t="15152" r="23170" b="5079"/>
          <a:stretch/>
        </p:blipFill>
        <p:spPr bwMode="auto">
          <a:xfrm>
            <a:off x="683568" y="1484784"/>
            <a:ext cx="7192007" cy="481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28002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B057C9BE9C5A41BE769B1C2B60F132" ma:contentTypeVersion="13" ma:contentTypeDescription="Create a new document." ma:contentTypeScope="" ma:versionID="c7abc5df8551666119d6d123df3d5118">
  <xsd:schema xmlns:xsd="http://www.w3.org/2001/XMLSchema" xmlns:xs="http://www.w3.org/2001/XMLSchema" xmlns:p="http://schemas.microsoft.com/office/2006/metadata/properties" xmlns:ns3="a0a8976a-7299-4835-8070-21fdeedc9cc0" xmlns:ns4="1bdd9bf8-020d-4964-b720-1ef7858a6916" targetNamespace="http://schemas.microsoft.com/office/2006/metadata/properties" ma:root="true" ma:fieldsID="a82f84373737e2813afe534a578ad1b0" ns3:_="" ns4:_="">
    <xsd:import namespace="a0a8976a-7299-4835-8070-21fdeedc9cc0"/>
    <xsd:import namespace="1bdd9bf8-020d-4964-b720-1ef7858a691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a8976a-7299-4835-8070-21fdeedc9cc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dd9bf8-020d-4964-b720-1ef7858a6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50CA16C-FE74-4878-9403-4CF3312885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a8976a-7299-4835-8070-21fdeedc9cc0"/>
    <ds:schemaRef ds:uri="1bdd9bf8-020d-4964-b720-1ef7858a69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F369B5-1FC4-4CC5-8DCA-42B1565D74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824DB9-AAA5-4102-9BE1-CEFA1ECDCFF6}">
  <ds:schemaRefs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bdd9bf8-020d-4964-b720-1ef7858a6916"/>
    <ds:schemaRef ds:uri="a0a8976a-7299-4835-8070-21fdeedc9cc0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3934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2_Office Theme</vt:lpstr>
      <vt:lpstr>Correct the spelling mistakes! Spell it correctly.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Drummond</dc:creator>
  <cp:lastModifiedBy>Milne, Laura</cp:lastModifiedBy>
  <cp:revision>79</cp:revision>
  <dcterms:created xsi:type="dcterms:W3CDTF">2020-03-30T16:07:36Z</dcterms:created>
  <dcterms:modified xsi:type="dcterms:W3CDTF">2021-01-04T19:53:07Z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0x0101007DB057C9BE9C5A41BE769B1C2B60F132</vt:lpwstr>
  </property>
</Properties>
</file>