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7" r:id="rId3"/>
    <p:sldId id="273" r:id="rId4"/>
    <p:sldId id="274" r:id="rId5"/>
    <p:sldId id="275" r:id="rId6"/>
    <p:sldId id="276" r:id="rId7"/>
    <p:sldId id="27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87389" autoAdjust="0"/>
  </p:normalViewPr>
  <p:slideViewPr>
    <p:cSldViewPr>
      <p:cViewPr varScale="1">
        <p:scale>
          <a:sx n="60" d="100"/>
          <a:sy n="60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78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903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71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70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29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900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1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003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9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99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553B-3D17-4920-98C8-CBA9AB9B8AD0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6BF1E-9000-47BD-AED8-8547967DA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233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u="sng" dirty="0" smtClean="0">
                <a:latin typeface="Comic Sans MS" panose="030F0702030302020204" pitchFamily="66" charset="0"/>
              </a:rPr>
              <a:t>Willow Class </a:t>
            </a:r>
          </a:p>
          <a:p>
            <a:pPr algn="ctr"/>
            <a:endParaRPr lang="en-GB" sz="5400" u="sng" dirty="0">
              <a:latin typeface="Comic Sans MS" panose="030F0702030302020204" pitchFamily="66" charset="0"/>
            </a:endParaRPr>
          </a:p>
          <a:p>
            <a:pPr algn="ctr"/>
            <a:r>
              <a:rPr lang="en-GB" sz="5400" u="sng" dirty="0" smtClean="0">
                <a:latin typeface="Comic Sans MS" panose="030F0702030302020204" pitchFamily="66" charset="0"/>
              </a:rPr>
              <a:t>Wonderful Home learning!</a:t>
            </a:r>
            <a:endParaRPr lang="en-GB" sz="5400" u="sng" dirty="0">
              <a:latin typeface="Comic Sans MS" panose="030F0702030302020204" pitchFamily="66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669" y="4365103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17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063993" y="888334"/>
            <a:ext cx="3146648" cy="419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76056" y="1412775"/>
            <a:ext cx="36724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Oliver’s invincible cat art work. Ask him about the cat when we get back to school.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024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3506688" cy="4675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55976" y="980728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Amelia’s Parrot made out of leaves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94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4442792" cy="592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92080" y="620688"/>
            <a:ext cx="3312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Filip’s crown using natural materials.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03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24744"/>
            <a:ext cx="4099520" cy="4099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20072" y="1124744"/>
            <a:ext cx="33123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Ellie’s wonderful face using lots of different types of flowers.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57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4891608" cy="4891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36096" y="1124744"/>
            <a:ext cx="33843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Zoe has been busy creating al love heart out of different materials.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98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68633" y="-180401"/>
            <a:ext cx="4374486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568" y="5301208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Sophia’s nature art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588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63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L Milne</cp:lastModifiedBy>
  <cp:revision>7</cp:revision>
  <dcterms:created xsi:type="dcterms:W3CDTF">2020-04-18T12:26:18Z</dcterms:created>
  <dcterms:modified xsi:type="dcterms:W3CDTF">2020-04-26T13:55:06Z</dcterms:modified>
</cp:coreProperties>
</file>