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1" r:id="rId6"/>
    <p:sldId id="262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36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7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9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3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0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6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2782-DCD6-4AEC-813E-96A3A3AE038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4F47-81EF-42F6-B6D6-380DAC8E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7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983115"/>
            <a:ext cx="685800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9634" y="957943"/>
            <a:ext cx="357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Dream catchers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863311"/>
            <a:ext cx="3219858" cy="4841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21" y="863311"/>
            <a:ext cx="2613116" cy="5325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443" y="1066800"/>
            <a:ext cx="4826560" cy="48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929285"/>
            <a:ext cx="7707085" cy="54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6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5" y="940526"/>
            <a:ext cx="6963955" cy="5222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1886" y="984069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Halloween pine cones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818" y="355200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5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8" y="418010"/>
            <a:ext cx="4226753" cy="59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6" y="35160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6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29" y="174172"/>
            <a:ext cx="4863809" cy="3244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25" y="3600972"/>
            <a:ext cx="2468608" cy="3042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610" y="174172"/>
            <a:ext cx="5588253" cy="5588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182" y="3926540"/>
            <a:ext cx="2811064" cy="21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057C9BE9C5A41BE769B1C2B60F132" ma:contentTypeVersion="13" ma:contentTypeDescription="Create a new document." ma:contentTypeScope="" ma:versionID="c7abc5df8551666119d6d123df3d5118">
  <xsd:schema xmlns:xsd="http://www.w3.org/2001/XMLSchema" xmlns:xs="http://www.w3.org/2001/XMLSchema" xmlns:p="http://schemas.microsoft.com/office/2006/metadata/properties" xmlns:ns3="a0a8976a-7299-4835-8070-21fdeedc9cc0" xmlns:ns4="1bdd9bf8-020d-4964-b720-1ef7858a6916" targetNamespace="http://schemas.microsoft.com/office/2006/metadata/properties" ma:root="true" ma:fieldsID="a82f84373737e2813afe534a578ad1b0" ns3:_="" ns4:_="">
    <xsd:import namespace="a0a8976a-7299-4835-8070-21fdeedc9cc0"/>
    <xsd:import namespace="1bdd9bf8-020d-4964-b720-1ef7858a69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8976a-7299-4835-8070-21fdeedc9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d9bf8-020d-4964-b720-1ef7858a6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8A0D01-8153-4911-9352-C36A1C4C9082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bdd9bf8-020d-4964-b720-1ef7858a6916"/>
    <ds:schemaRef ds:uri="a0a8976a-7299-4835-8070-21fdeedc9cc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21FD53-9A1F-4E5D-B86B-468E8FBC4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E6F1AA-68C8-4FF0-96B6-83EB40E30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8976a-7299-4835-8070-21fdeedc9cc0"/>
    <ds:schemaRef ds:uri="1bdd9bf8-020d-4964-b720-1ef7858a69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Milne, Laura</dc:creator>
  <cp:lastModifiedBy>Milne, Laura</cp:lastModifiedBy>
  <cp:revision>5</cp:revision>
  <dcterms:created xsi:type="dcterms:W3CDTF">2020-10-15T07:43:24Z</dcterms:created>
  <dcterms:modified xsi:type="dcterms:W3CDTF">2020-10-16T15:45:46Z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0x0101007DB057C9BE9C5A41BE769B1C2B60F132</vt:lpwstr>
  </property>
</Properties>
</file>