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76" r:id="rId11"/>
    <p:sldId id="268" r:id="rId12"/>
    <p:sldId id="269" r:id="rId13"/>
    <p:sldId id="270" r:id="rId14"/>
    <p:sldId id="271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66"/>
    <a:srgbClr val="ADDB7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1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4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7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6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2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2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C5C9-139F-45C2-B2B4-CD322B55FFD3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127" y="1117949"/>
            <a:ext cx="517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There </a:t>
            </a:r>
            <a:r>
              <a:rPr lang="en-GB" sz="4000" smtClean="0"/>
              <a:t>are 17 </a:t>
            </a:r>
            <a:r>
              <a:rPr lang="en-GB" sz="4000" dirty="0" smtClean="0"/>
              <a:t>questions altogether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30632" y="4920917"/>
            <a:ext cx="2965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Good Luck!</a:t>
            </a:r>
            <a:endParaRPr lang="en-GB" sz="4000" dirty="0"/>
          </a:p>
        </p:txBody>
      </p:sp>
      <p:pic>
        <p:nvPicPr>
          <p:cNvPr id="13316" name="Picture 4" descr="Image result for le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39" y="2462546"/>
            <a:ext cx="4648953" cy="24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9211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9. A potted plant can sometimes run out of minerals and nutrients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9339" y="4600891"/>
            <a:ext cx="499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because it has used them all up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35992" y="4689504"/>
            <a:ext cx="4971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because it needs more than other plants</a:t>
            </a:r>
            <a:endParaRPr lang="en-GB" sz="3200" dirty="0"/>
          </a:p>
        </p:txBody>
      </p:sp>
      <p:sp>
        <p:nvSpPr>
          <p:cNvPr id="7" name="Down Arrow 6"/>
          <p:cNvSpPr/>
          <p:nvPr/>
        </p:nvSpPr>
        <p:spPr>
          <a:xfrm>
            <a:off x="1761013" y="257110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sick potted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801674"/>
            <a:ext cx="3048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76996" y="831817"/>
            <a:ext cx="8729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10. Sometimes a potted plant gets too big for its pot and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85972" y="5067882"/>
            <a:ext cx="469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 it needs extra water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40823" y="5067881"/>
            <a:ext cx="465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his can stop it growing</a:t>
            </a:r>
            <a:endParaRPr lang="en-GB" sz="2800" dirty="0"/>
          </a:p>
        </p:txBody>
      </p:sp>
      <p:sp>
        <p:nvSpPr>
          <p:cNvPr id="8" name="Down Arrow 7"/>
          <p:cNvSpPr/>
          <p:nvPr/>
        </p:nvSpPr>
        <p:spPr>
          <a:xfrm>
            <a:off x="7912954" y="2719153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Image result for a pot bound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24" y="2089682"/>
            <a:ext cx="4200525" cy="27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3" y="1070811"/>
            <a:ext cx="1006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11. Weeds are just plants that grow in places they are not wanted.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69448" y="5000004"/>
            <a:ext cx="4516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Most gardeners clear away weeds so they don’t crowd in on plants and take some of their water and light.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31552" y="5078756"/>
            <a:ext cx="493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Most gardeners don’t mind too much about weeds as they don’t do any harm.</a:t>
            </a:r>
            <a:endParaRPr lang="en-GB" sz="2400" dirty="0"/>
          </a:p>
        </p:txBody>
      </p:sp>
      <p:sp>
        <p:nvSpPr>
          <p:cNvPr id="8" name="Down Arrow 7"/>
          <p:cNvSpPr/>
          <p:nvPr/>
        </p:nvSpPr>
        <p:spPr>
          <a:xfrm>
            <a:off x="2133242" y="2740560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4" name="Picture 4" descr="Image result for a gardener wee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990144"/>
            <a:ext cx="4157796" cy="26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907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12. Grass needs cutting …</a:t>
            </a:r>
            <a:endParaRPr lang="en-GB" sz="3200" dirty="0"/>
          </a:p>
        </p:txBody>
      </p:sp>
      <p:sp>
        <p:nvSpPr>
          <p:cNvPr id="8" name="Down Arrow 7"/>
          <p:cNvSpPr/>
          <p:nvPr/>
        </p:nvSpPr>
        <p:spPr>
          <a:xfrm>
            <a:off x="8780856" y="2570411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6585" y="4951781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all the year round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7414" y="5040449"/>
            <a:ext cx="414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much more in the summer months</a:t>
            </a:r>
            <a:endParaRPr lang="en-GB" sz="2800" dirty="0"/>
          </a:p>
        </p:txBody>
      </p:sp>
      <p:pic>
        <p:nvPicPr>
          <p:cNvPr id="11266" name="Picture 2" descr="Image result for mowing the la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148029"/>
            <a:ext cx="4111625" cy="23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7780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13. The summer months are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1606" y="4996408"/>
            <a:ext cx="3603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warmer and the sunshine is stronger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66000" y="5397620"/>
            <a:ext cx="38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  <a:r>
              <a:rPr lang="en-GB" sz="3200" dirty="0" smtClean="0"/>
              <a:t>older and darker</a:t>
            </a:r>
            <a:endParaRPr lang="en-GB" sz="3200" dirty="0"/>
          </a:p>
        </p:txBody>
      </p:sp>
      <p:sp>
        <p:nvSpPr>
          <p:cNvPr id="8" name="Down Arrow 7"/>
          <p:cNvSpPr/>
          <p:nvPr/>
        </p:nvSpPr>
        <p:spPr>
          <a:xfrm>
            <a:off x="2462300" y="2468973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Image result for vegetable gar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1791317"/>
            <a:ext cx="2867026" cy="325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5994" y="554073"/>
            <a:ext cx="9922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14. Plants become unhealthy or even die if they do not have the right requirements. If a plant becomes droopy like this one, it is said to be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117" y="5224497"/>
            <a:ext cx="360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sulking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463056" y="5224497"/>
            <a:ext cx="179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wilting</a:t>
            </a:r>
            <a:endParaRPr lang="en-GB" sz="3200" dirty="0"/>
          </a:p>
        </p:txBody>
      </p:sp>
      <p:sp>
        <p:nvSpPr>
          <p:cNvPr id="7" name="Down Arrow 6"/>
          <p:cNvSpPr/>
          <p:nvPr/>
        </p:nvSpPr>
        <p:spPr>
          <a:xfrm>
            <a:off x="8708571" y="2694817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 descr="Image result for wilt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631291"/>
            <a:ext cx="29813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2094" y="693120"/>
            <a:ext cx="1002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Another sign of an unhealthy plant is when the leaves change colour. This problem is called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385" y="5199995"/>
            <a:ext cx="360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yellowing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41149" y="5211578"/>
            <a:ext cx="206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colouring</a:t>
            </a:r>
            <a:endParaRPr lang="en-GB" sz="3200" dirty="0"/>
          </a:p>
        </p:txBody>
      </p:sp>
      <p:sp>
        <p:nvSpPr>
          <p:cNvPr id="7" name="Down Arrow 6"/>
          <p:cNvSpPr/>
          <p:nvPr/>
        </p:nvSpPr>
        <p:spPr>
          <a:xfrm>
            <a:off x="2131500" y="2761073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Image result for yellow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09785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0924" y="608795"/>
            <a:ext cx="9947276" cy="5779305"/>
            <a:chOff x="1050924" y="608795"/>
            <a:chExt cx="9947276" cy="5779305"/>
          </a:xfrm>
        </p:grpSpPr>
        <p:pic>
          <p:nvPicPr>
            <p:cNvPr id="16386" name="Picture 2" descr="Image result for leggy bean pla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34378" y="1456795"/>
              <a:ext cx="3983568" cy="2987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50924" y="608795"/>
              <a:ext cx="926147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16. Sometimes plants grow too tall and become weak and spindly. Plants with this problem are said to be …</a:t>
              </a:r>
              <a:endParaRPr lang="en-GB" sz="3200" dirty="0"/>
            </a:p>
          </p:txBody>
        </p:sp>
        <p:cxnSp>
          <p:nvCxnSpPr>
            <p:cNvPr id="4" name="Straight Connector 3"/>
            <p:cNvCxnSpPr>
              <a:stCxn id="16386" idx="3"/>
            </p:cNvCxnSpPr>
            <p:nvPr/>
          </p:nvCxnSpPr>
          <p:spPr>
            <a:xfrm>
              <a:off x="6126162" y="4942417"/>
              <a:ext cx="0" cy="14456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311400" y="5257800"/>
              <a:ext cx="1841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l</a:t>
              </a:r>
              <a:r>
                <a:rPr lang="en-GB" sz="3200" dirty="0" smtClean="0"/>
                <a:t>eggy</a:t>
              </a:r>
              <a:endParaRPr lang="en-GB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94700" y="5372100"/>
              <a:ext cx="2603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floppy</a:t>
              </a:r>
              <a:endParaRPr lang="en-GB" sz="3200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311400" y="2950633"/>
              <a:ext cx="870857" cy="1828800"/>
            </a:xfrm>
            <a:prstGeom prst="downArrow">
              <a:avLst/>
            </a:prstGeom>
            <a:solidFill>
              <a:srgbClr val="ADDB7B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66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924" y="608795"/>
            <a:ext cx="92614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17. Plants have adapted to live all over the planet. Desert plants save water by … </a:t>
            </a:r>
            <a:endParaRPr lang="en-GB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26162" y="4942417"/>
            <a:ext cx="0" cy="14456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1486" y="4942417"/>
            <a:ext cx="27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 using it to make as much food as other plants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97436" y="5249759"/>
            <a:ext cx="371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Storing it in their thick fleshy stems. </a:t>
            </a:r>
            <a:endParaRPr lang="en-GB" sz="2400" dirty="0"/>
          </a:p>
        </p:txBody>
      </p:sp>
      <p:sp>
        <p:nvSpPr>
          <p:cNvPr id="8" name="Down Arrow 7"/>
          <p:cNvSpPr/>
          <p:nvPr/>
        </p:nvSpPr>
        <p:spPr>
          <a:xfrm>
            <a:off x="8686442" y="2615782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cac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20" y="1740992"/>
            <a:ext cx="2856896" cy="380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83442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7537" y="1070811"/>
            <a:ext cx="1001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 smtClean="0"/>
              <a:t>Plants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50121" y="4992070"/>
            <a:ext cx="312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make their own food 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89710" y="4703536"/>
            <a:ext cx="4082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 not make their own food but instead get it from the soil</a:t>
            </a:r>
            <a:endParaRPr lang="en-GB" sz="2800" dirty="0"/>
          </a:p>
        </p:txBody>
      </p:sp>
      <p:sp>
        <p:nvSpPr>
          <p:cNvPr id="11" name="Down Arrow 10"/>
          <p:cNvSpPr/>
          <p:nvPr/>
        </p:nvSpPr>
        <p:spPr>
          <a:xfrm>
            <a:off x="2376176" y="262252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plant with ro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04" y="1305894"/>
            <a:ext cx="24288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851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2. Plants make their food in …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69123" y="5095839"/>
            <a:ext cx="174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roots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66626" y="5197642"/>
            <a:ext cx="310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leaves</a:t>
            </a:r>
            <a:endParaRPr lang="en-GB" sz="2800" dirty="0"/>
          </a:p>
        </p:txBody>
      </p:sp>
      <p:sp>
        <p:nvSpPr>
          <p:cNvPr id="10" name="Down Arrow 9"/>
          <p:cNvSpPr/>
          <p:nvPr/>
        </p:nvSpPr>
        <p:spPr>
          <a:xfrm>
            <a:off x="8981071" y="3051061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Image result for mushroo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mushroo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Image result for plant with ro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1755460"/>
            <a:ext cx="1976352" cy="29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83442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7537" y="1070811"/>
            <a:ext cx="8409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. A plant makes food from 2 main ingredients. These are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47537" y="5024330"/>
            <a:ext cx="3804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water and a gas in the air called carbon dioxide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47371" y="5180070"/>
            <a:ext cx="247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water and soil</a:t>
            </a:r>
            <a:endParaRPr lang="en-GB" sz="2800" dirty="0"/>
          </a:p>
        </p:txBody>
      </p:sp>
      <p:sp>
        <p:nvSpPr>
          <p:cNvPr id="8" name="Down Arrow 7"/>
          <p:cNvSpPr/>
          <p:nvPr/>
        </p:nvSpPr>
        <p:spPr>
          <a:xfrm>
            <a:off x="2320970" y="2779305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09" y="2148029"/>
            <a:ext cx="4371866" cy="21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1682" y="5050971"/>
            <a:ext cx="4279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tiny holes underneath the leaves</a:t>
            </a:r>
            <a:endParaRPr lang="en-GB" sz="2800" dirty="0"/>
          </a:p>
        </p:txBody>
      </p:sp>
      <p:sp>
        <p:nvSpPr>
          <p:cNvPr id="12" name="Down Arrow 11"/>
          <p:cNvSpPr/>
          <p:nvPr/>
        </p:nvSpPr>
        <p:spPr>
          <a:xfrm>
            <a:off x="8231368" y="2801874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le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291">
            <a:off x="2717106" y="1307440"/>
            <a:ext cx="5099006" cy="372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354" y="5192640"/>
            <a:ext cx="313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stem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30993" y="998276"/>
            <a:ext cx="970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4.  The Carbon dioxide gas comes into the leaves from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911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bungy j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80515" y="610896"/>
            <a:ext cx="897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5. The plant needs energy to turn water and gas into food. This energy comes from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08073" y="5197642"/>
            <a:ext cx="194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sunlight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5889" y="5200984"/>
            <a:ext cx="240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electricity</a:t>
            </a:r>
            <a:endParaRPr lang="en-GB" sz="2800" dirty="0"/>
          </a:p>
        </p:txBody>
      </p:sp>
      <p:sp>
        <p:nvSpPr>
          <p:cNvPr id="8" name="Down Arrow 7"/>
          <p:cNvSpPr/>
          <p:nvPr/>
        </p:nvSpPr>
        <p:spPr>
          <a:xfrm>
            <a:off x="3196253" y="287526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984034"/>
            <a:ext cx="3885795" cy="29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7876" y="724985"/>
            <a:ext cx="1079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6. The leaves of the plant are like solar panels, stretched out to capture the sunlight and use its energy to make food. The green chemical that does this is called 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87265" y="5391268"/>
            <a:ext cx="180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vertigo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5305710"/>
            <a:ext cx="462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chlorophyll</a:t>
            </a:r>
            <a:endParaRPr lang="en-GB" sz="2800" dirty="0"/>
          </a:p>
        </p:txBody>
      </p:sp>
      <p:sp>
        <p:nvSpPr>
          <p:cNvPr id="8" name="Down Arrow 7"/>
          <p:cNvSpPr/>
          <p:nvPr/>
        </p:nvSpPr>
        <p:spPr>
          <a:xfrm>
            <a:off x="8160038" y="297119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61" y="2443634"/>
            <a:ext cx="4201839" cy="20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51594" y="579244"/>
            <a:ext cx="1012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7. To stay healthy, a plant also needs minerals, rather like we need vitamins. A plant gets these minerals from …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84450" y="4916642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air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62841" y="4938700"/>
            <a:ext cx="218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soil</a:t>
            </a:r>
            <a:endParaRPr lang="en-GB" sz="3200" dirty="0"/>
          </a:p>
        </p:txBody>
      </p:sp>
      <p:sp>
        <p:nvSpPr>
          <p:cNvPr id="9" name="Down Arrow 8"/>
          <p:cNvSpPr/>
          <p:nvPr/>
        </p:nvSpPr>
        <p:spPr>
          <a:xfrm>
            <a:off x="8186284" y="2529375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880027"/>
            <a:ext cx="2590800" cy="33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0"/>
            <a:ext cx="9999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8. Healthy soil has lots of minerals and nutrients for plants. Farmers and gardeners add extra nutrients to soil by 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81243" y="4978731"/>
            <a:ext cx="4655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digging in animal dung or artificial fertilisers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80492" y="5224954"/>
            <a:ext cx="40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spraying water onto it</a:t>
            </a:r>
            <a:endParaRPr lang="en-GB" sz="3200" dirty="0"/>
          </a:p>
        </p:txBody>
      </p:sp>
      <p:sp>
        <p:nvSpPr>
          <p:cNvPr id="8" name="Down Arrow 7"/>
          <p:cNvSpPr/>
          <p:nvPr/>
        </p:nvSpPr>
        <p:spPr>
          <a:xfrm>
            <a:off x="2438114" y="2772091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4" name="Picture 6" descr="Image result for farm tractor in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46" y="2265268"/>
            <a:ext cx="3789105" cy="26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452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L Milne</cp:lastModifiedBy>
  <cp:revision>80</cp:revision>
  <dcterms:created xsi:type="dcterms:W3CDTF">2016-09-15T14:34:40Z</dcterms:created>
  <dcterms:modified xsi:type="dcterms:W3CDTF">2020-06-09T14:09:38Z</dcterms:modified>
</cp:coreProperties>
</file>