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82" r:id="rId2"/>
    <p:sldId id="483" r:id="rId3"/>
    <p:sldId id="484" r:id="rId4"/>
    <p:sldId id="485" r:id="rId5"/>
    <p:sldId id="486" r:id="rId6"/>
    <p:sldId id="487" r:id="rId7"/>
  </p:sldIdLst>
  <p:sldSz cx="9144000" cy="6858000" type="screen4x3"/>
  <p:notesSz cx="6858000" cy="9144000"/>
  <p:defaultTextStyle>
    <a:defPPr>
      <a:defRPr lang="en-US"/>
    </a:defPPr>
    <a:lvl1pPr marL="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8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3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72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1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59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96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4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2069"/>
  </p:normalViewPr>
  <p:slideViewPr>
    <p:cSldViewPr>
      <p:cViewPr>
        <p:scale>
          <a:sx n="71" d="100"/>
          <a:sy n="71" d="100"/>
        </p:scale>
        <p:origin x="-105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6208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597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8358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52029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0" tIns="32135" rIns="64270" bIns="32135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3944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49499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7915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205806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99974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5149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3080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3492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061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9197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133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2762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965190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277621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590056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1902489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223846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5207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66563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87923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8428"/>
            <a:ext cx="4005263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69269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Read the next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chapter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of the Butterfly Lion.</a:t>
            </a:r>
          </a:p>
        </p:txBody>
      </p:sp>
    </p:spTree>
    <p:extLst>
      <p:ext uri="{BB962C8B-B14F-4D97-AF65-F5344CB8AC3E}">
        <p14:creationId xmlns:p14="http://schemas.microsoft.com/office/powerpoint/2010/main" val="81633633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-4403"/>
          <a:stretch/>
        </p:blipFill>
        <p:spPr bwMode="auto">
          <a:xfrm rot="-5400000">
            <a:off x="1649600" y="-561369"/>
            <a:ext cx="5844801" cy="777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571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/>
          <a:stretch/>
        </p:blipFill>
        <p:spPr bwMode="auto">
          <a:xfrm rot="-5400000">
            <a:off x="1548121" y="-459889"/>
            <a:ext cx="5615710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431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6588" y="-680929"/>
            <a:ext cx="5875179" cy="78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719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/>
          <a:stretch/>
        </p:blipFill>
        <p:spPr bwMode="auto">
          <a:xfrm rot="-5400000">
            <a:off x="1750844" y="-886785"/>
            <a:ext cx="5603975" cy="821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540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796888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6235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9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79</cp:revision>
  <dcterms:created xsi:type="dcterms:W3CDTF">2020-03-30T16:07:36Z</dcterms:created>
  <dcterms:modified xsi:type="dcterms:W3CDTF">2020-05-10T09:10:19Z</dcterms:modified>
</cp:coreProperties>
</file>