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82" r:id="rId2"/>
    <p:sldId id="483" r:id="rId3"/>
    <p:sldId id="484" r:id="rId4"/>
    <p:sldId id="486" r:id="rId5"/>
    <p:sldId id="485" r:id="rId6"/>
    <p:sldId id="487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</p:sldIdLst>
  <p:sldSz cx="9144000" cy="6858000" type="screen4x3"/>
  <p:notesSz cx="6858000" cy="9144000"/>
  <p:defaultTextStyle>
    <a:defPPr>
      <a:defRPr lang="en-US"/>
    </a:defPPr>
    <a:lvl1pPr marL="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2069"/>
  </p:normalViewPr>
  <p:slideViewPr>
    <p:cSldViewPr>
      <p:cViewPr>
        <p:scale>
          <a:sx n="71" d="100"/>
          <a:sy n="71" d="100"/>
        </p:scale>
        <p:origin x="-10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6208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597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358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5202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3944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4949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7915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205806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9974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5149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3080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3492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61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1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3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762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965190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277621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590056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902489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223846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207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656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792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8428"/>
            <a:ext cx="4005263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692696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Read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to the end of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Butterfly Lion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 hope that you have enjoyed this book as much as I did when I read it with my son, Finley who is also in Year 3. </a:t>
            </a:r>
            <a:endParaRPr lang="en-GB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633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28050" y="-643271"/>
            <a:ext cx="5904656" cy="78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35504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76747" y="-362056"/>
            <a:ext cx="5910507" cy="786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71083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81225" y="-437009"/>
            <a:ext cx="5963726" cy="79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4241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/>
          <a:stretch/>
        </p:blipFill>
        <p:spPr bwMode="auto">
          <a:xfrm rot="-5400000">
            <a:off x="1533240" y="-604495"/>
            <a:ext cx="5848117" cy="812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395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/>
          <a:stretch/>
        </p:blipFill>
        <p:spPr bwMode="auto">
          <a:xfrm rot="-5400000">
            <a:off x="1951009" y="-362690"/>
            <a:ext cx="5404569" cy="750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0028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16394" y="-490134"/>
            <a:ext cx="6007155" cy="79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6275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334"/>
            <a:ext cx="8520947" cy="63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8819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19897" y="-753568"/>
            <a:ext cx="6513755" cy="86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8512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4543" y="-350155"/>
            <a:ext cx="5838499" cy="77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245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28561" y="-497339"/>
            <a:ext cx="5893067" cy="784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678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/>
          <a:stretch/>
        </p:blipFill>
        <p:spPr bwMode="auto">
          <a:xfrm rot="-5400000">
            <a:off x="1736288" y="-799060"/>
            <a:ext cx="5409238" cy="76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754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04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9490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-4959"/>
          <a:stretch/>
        </p:blipFill>
        <p:spPr bwMode="auto">
          <a:xfrm rot="-5400000">
            <a:off x="1768773" y="-608742"/>
            <a:ext cx="5694483" cy="75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176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/>
          <a:stretch/>
        </p:blipFill>
        <p:spPr bwMode="auto">
          <a:xfrm rot="-5400000">
            <a:off x="1864227" y="-421806"/>
            <a:ext cx="5503576" cy="75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57222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10788</TotalTime>
  <Words>38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86</cp:revision>
  <dcterms:created xsi:type="dcterms:W3CDTF">2020-03-30T16:07:36Z</dcterms:created>
  <dcterms:modified xsi:type="dcterms:W3CDTF">2020-05-17T09:42:09Z</dcterms:modified>
</cp:coreProperties>
</file>