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482" r:id="rId3"/>
    <p:sldId id="481" r:id="rId4"/>
    <p:sldId id="483" r:id="rId5"/>
    <p:sldId id="484" r:id="rId6"/>
    <p:sldId id="485" r:id="rId7"/>
    <p:sldId id="486" r:id="rId8"/>
    <p:sldId id="487" r:id="rId9"/>
    <p:sldId id="488" r:id="rId10"/>
    <p:sldId id="489" r:id="rId11"/>
    <p:sldId id="490" r:id="rId12"/>
    <p:sldId id="491" r:id="rId13"/>
    <p:sldId id="492" r:id="rId14"/>
    <p:sldId id="493" r:id="rId15"/>
  </p:sldIdLst>
  <p:sldSz cx="9144000" cy="6858000" type="screen4x3"/>
  <p:notesSz cx="6858000" cy="9144000"/>
  <p:defaultTextStyle>
    <a:defPPr>
      <a:defRPr lang="en-US"/>
    </a:defPPr>
    <a:lvl1pPr marL="0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40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83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30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772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13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659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596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543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92069"/>
  </p:normalViewPr>
  <p:slideViewPr>
    <p:cSldViewPr>
      <p:cViewPr>
        <p:scale>
          <a:sx n="71" d="100"/>
          <a:sy n="71" d="100"/>
        </p:scale>
        <p:origin x="-10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9CBE-4AFF-3643-8073-765925F7E36B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C41BE-09FD-4843-8F6D-EB834FADB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1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6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2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3"/>
            <a:ext cx="6400354" cy="1752451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 algn="ctr">
              <a:buNone/>
              <a:defRPr/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462084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3"/>
            <a:ext cx="8228707" cy="4525119"/>
          </a:xfrm>
          <a:prstGeom prst="rect">
            <a:avLst/>
          </a:prstGeom>
        </p:spPr>
        <p:txBody>
          <a:bodyPr lIns="64270" tIns="32135" rIns="64270" bIns="321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352029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70" tIns="32135" rIns="64270" bIns="32135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400"/>
            </a:lvl1pPr>
            <a:lvl2pPr marL="321357" indent="0">
              <a:buNone/>
              <a:defRPr sz="1300"/>
            </a:lvl2pPr>
            <a:lvl3pPr marL="642717" indent="0">
              <a:buNone/>
              <a:defRPr sz="1100"/>
            </a:lvl3pPr>
            <a:lvl4pPr marL="964075" indent="0">
              <a:buNone/>
              <a:defRPr sz="1000"/>
            </a:lvl4pPr>
            <a:lvl5pPr marL="1285434" indent="0">
              <a:buNone/>
              <a:defRPr sz="1000"/>
            </a:lvl5pPr>
            <a:lvl6pPr marL="1606794" indent="0">
              <a:buNone/>
              <a:defRPr sz="1000"/>
            </a:lvl6pPr>
            <a:lvl7pPr marL="1928151" indent="0">
              <a:buNone/>
              <a:defRPr sz="1000"/>
            </a:lvl7pPr>
            <a:lvl8pPr marL="2249511" indent="0">
              <a:buNone/>
              <a:defRPr sz="1000"/>
            </a:lvl8pPr>
            <a:lvl9pPr marL="257087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339442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3"/>
            <a:ext cx="4060775" cy="4525119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3"/>
            <a:ext cx="4060775" cy="4525119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149499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779159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205806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999747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3" y="273479"/>
            <a:ext cx="3008189" cy="1161975"/>
          </a:xfrm>
          <a:prstGeom prst="rect">
            <a:avLst/>
          </a:prstGeom>
        </p:spPr>
        <p:txBody>
          <a:bodyPr lIns="64270" tIns="32135" rIns="64270" bIns="32135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3" y="1435448"/>
            <a:ext cx="3008189" cy="4690318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51492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04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1" y="4800824"/>
            <a:ext cx="5486177" cy="567035"/>
          </a:xfrm>
          <a:prstGeom prst="rect">
            <a:avLst/>
          </a:prstGeom>
        </p:spPr>
        <p:txBody>
          <a:bodyPr lIns="64270" tIns="32135" rIns="64270" bIns="32135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1" y="612800"/>
            <a:ext cx="5486177" cy="4114354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2200"/>
            </a:lvl1pPr>
            <a:lvl2pPr marL="321357" indent="0">
              <a:buNone/>
              <a:defRPr sz="2000"/>
            </a:lvl2pPr>
            <a:lvl3pPr marL="642717" indent="0">
              <a:buNone/>
              <a:defRPr sz="1700"/>
            </a:lvl3pPr>
            <a:lvl4pPr marL="964075" indent="0">
              <a:buNone/>
              <a:defRPr sz="1400"/>
            </a:lvl4pPr>
            <a:lvl5pPr marL="1285434" indent="0">
              <a:buNone/>
              <a:defRPr sz="1400"/>
            </a:lvl5pPr>
            <a:lvl6pPr marL="1606794" indent="0">
              <a:buNone/>
              <a:defRPr sz="1400"/>
            </a:lvl6pPr>
            <a:lvl7pPr marL="1928151" indent="0">
              <a:buNone/>
              <a:defRPr sz="1400"/>
            </a:lvl7pPr>
            <a:lvl8pPr marL="2249511" indent="0">
              <a:buNone/>
              <a:defRPr sz="1400"/>
            </a:lvl8pPr>
            <a:lvl9pPr marL="2570870" indent="0">
              <a:buNone/>
              <a:defRPr sz="14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1" y="5367860"/>
            <a:ext cx="5486177" cy="804788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1308066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3"/>
            <a:ext cx="8228707" cy="4525119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5972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8358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1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6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2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5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83" indent="0">
              <a:buNone/>
              <a:defRPr sz="2400"/>
            </a:lvl3pPr>
            <a:lvl4pPr marL="1370830" indent="0">
              <a:buNone/>
              <a:defRPr sz="2000"/>
            </a:lvl4pPr>
            <a:lvl5pPr marL="1827772" indent="0">
              <a:buNone/>
              <a:defRPr sz="2000"/>
            </a:lvl5pPr>
            <a:lvl6pPr marL="2284713" indent="0">
              <a:buNone/>
              <a:defRPr sz="2000"/>
            </a:lvl6pPr>
            <a:lvl7pPr marL="2741659" indent="0">
              <a:buNone/>
              <a:defRPr sz="2000"/>
            </a:lvl7pPr>
            <a:lvl8pPr marL="3198596" indent="0">
              <a:buNone/>
              <a:defRPr sz="2000"/>
            </a:lvl8pPr>
            <a:lvl9pPr marL="365554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8" tIns="45694" rIns="91388" bIns="4569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horz" lIns="91388" tIns="45694" rIns="91388" bIns="456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388" tIns="45694" rIns="91388" bIns="456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61"/>
            <a:ext cx="2895600" cy="365125"/>
          </a:xfrm>
          <a:prstGeom prst="rect">
            <a:avLst/>
          </a:prstGeom>
        </p:spPr>
        <p:txBody>
          <a:bodyPr vert="horz" lIns="91388" tIns="45694" rIns="91388" bIns="456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388" tIns="45694" rIns="91388" bIns="456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6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8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09" indent="-342709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2" indent="-285589" algn="l" defTabSz="9138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53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98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5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87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28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73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12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1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marL="27895" indent="-2789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marL="27895" indent="-2789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marL="27895" indent="-2789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marL="27895" indent="-2789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marL="27895" indent="-2789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3492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061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9197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1333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2762" indent="-401697" algn="l" rtl="0" eaLnBrk="0" fontAlgn="base" hangingPunct="0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pitchFamily="-8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965190" indent="-401697" algn="l" rtl="0" eaLnBrk="0" fontAlgn="base" hangingPunct="0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pitchFamily="-8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277621" indent="-401697" algn="l" rtl="0" eaLnBrk="0" fontAlgn="base" hangingPunct="0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pitchFamily="-8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590056" indent="-401697" algn="l" rtl="0" eaLnBrk="0" fontAlgn="base" hangingPunct="0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pitchFamily="-8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1902489" indent="-401697" algn="l" rtl="0" eaLnBrk="0" fontAlgn="base" hangingPunct="0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pitchFamily="-8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2223846" indent="-401697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45207" indent="-401697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66563" indent="-401697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87923" indent="-401697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88428"/>
            <a:ext cx="4005263" cy="623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692696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Read the next two chapters of the Butterfly Lion.</a:t>
            </a:r>
          </a:p>
        </p:txBody>
      </p:sp>
    </p:spTree>
    <p:extLst>
      <p:ext uri="{BB962C8B-B14F-4D97-AF65-F5344CB8AC3E}">
        <p14:creationId xmlns:p14="http://schemas.microsoft.com/office/powerpoint/2010/main" val="81633633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16394" y="-614430"/>
            <a:ext cx="6007156" cy="799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45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09440" y="-509240"/>
            <a:ext cx="5965075" cy="793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24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51125" y="173211"/>
            <a:ext cx="5321400" cy="708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12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24631" y="-336400"/>
            <a:ext cx="5790681" cy="770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04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9"/>
          <a:stretch/>
        </p:blipFill>
        <p:spPr bwMode="auto">
          <a:xfrm>
            <a:off x="467544" y="548680"/>
            <a:ext cx="8028177" cy="568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78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0"/>
          <a:stretch/>
        </p:blipFill>
        <p:spPr bwMode="auto">
          <a:xfrm>
            <a:off x="525687" y="430723"/>
            <a:ext cx="803189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9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8088" r="2452"/>
          <a:stretch/>
        </p:blipFill>
        <p:spPr bwMode="auto">
          <a:xfrm rot="-5400000">
            <a:off x="1696144" y="-464727"/>
            <a:ext cx="5679703" cy="756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4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/>
          <a:stretch/>
        </p:blipFill>
        <p:spPr bwMode="auto">
          <a:xfrm rot="-5400000">
            <a:off x="1615490" y="-697297"/>
            <a:ext cx="5716958" cy="80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8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1"/>
          <a:stretch/>
        </p:blipFill>
        <p:spPr bwMode="auto">
          <a:xfrm>
            <a:off x="683568" y="847166"/>
            <a:ext cx="7920880" cy="544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67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2676"/>
            <a:ext cx="7728859" cy="579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19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79582" y="-515542"/>
            <a:ext cx="5856839" cy="779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82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48830" y="-666512"/>
            <a:ext cx="6115392" cy="81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44626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5347</TotalTime>
  <Words>10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2_Blank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Drummond</dc:creator>
  <cp:lastModifiedBy>L Milne</cp:lastModifiedBy>
  <cp:revision>77</cp:revision>
  <dcterms:created xsi:type="dcterms:W3CDTF">2020-03-30T16:07:36Z</dcterms:created>
  <dcterms:modified xsi:type="dcterms:W3CDTF">2020-05-03T10:20:37Z</dcterms:modified>
</cp:coreProperties>
</file>