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5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7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16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8175"/>
            <a:ext cx="587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5313"/>
            <a:ext cx="76485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4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126"/>
            <a:ext cx="76104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51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084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196752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 you could try and set up an experiment using carnations. </a:t>
            </a:r>
          </a:p>
          <a:p>
            <a:endParaRPr lang="en-GB" sz="2800" dirty="0"/>
          </a:p>
          <a:p>
            <a:r>
              <a:rPr lang="en-GB" sz="2800" dirty="0" smtClean="0"/>
              <a:t>Observe what happens to the white carnations if you put them in different coloured food dyes. </a:t>
            </a:r>
          </a:p>
          <a:p>
            <a:endParaRPr lang="en-GB" sz="2800" dirty="0"/>
          </a:p>
          <a:p>
            <a:r>
              <a:rPr lang="en-GB" sz="2800" dirty="0" smtClean="0"/>
              <a:t>Write up your observations.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724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1452"/>
            <a:ext cx="8144768" cy="593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0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0401"/>
            <a:ext cx="8019802" cy="58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90550"/>
            <a:ext cx="76104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9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5876"/>
            <a:ext cx="7875786" cy="578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2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485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0075"/>
            <a:ext cx="77247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3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23888"/>
            <a:ext cx="76866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66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95313"/>
            <a:ext cx="75342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919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34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L Milne</cp:lastModifiedBy>
  <cp:revision>2</cp:revision>
  <dcterms:created xsi:type="dcterms:W3CDTF">2020-06-14T10:11:10Z</dcterms:created>
  <dcterms:modified xsi:type="dcterms:W3CDTF">2020-06-18T10:21:47Z</dcterms:modified>
</cp:coreProperties>
</file>