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8"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07"/>
    <p:restoredTop sz="94655"/>
  </p:normalViewPr>
  <p:slideViewPr>
    <p:cSldViewPr snapToGrid="0" snapToObjects="1">
      <p:cViewPr varScale="1">
        <p:scale>
          <a:sx n="89" d="100"/>
          <a:sy n="89" d="100"/>
        </p:scale>
        <p:origin x="99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B7A83-94DB-3440-A80B-22D7B357A6B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CA3BDF95-23FB-004E-9F24-526C9BA0B2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8CEA1966-BA27-8D4D-BBDE-10D5F507B351}"/>
              </a:ext>
            </a:extLst>
          </p:cNvPr>
          <p:cNvSpPr>
            <a:spLocks noGrp="1"/>
          </p:cNvSpPr>
          <p:nvPr>
            <p:ph type="dt" sz="half" idx="10"/>
          </p:nvPr>
        </p:nvSpPr>
        <p:spPr/>
        <p:txBody>
          <a:bodyPr/>
          <a:lstStyle/>
          <a:p>
            <a:fld id="{B296D43F-986A-4B49-9196-B2C0273065FA}" type="datetimeFigureOut">
              <a:rPr lang="en-GB" smtClean="0"/>
              <a:t>02/03/2021</a:t>
            </a:fld>
            <a:endParaRPr lang="en-GB"/>
          </a:p>
        </p:txBody>
      </p:sp>
      <p:sp>
        <p:nvSpPr>
          <p:cNvPr id="5" name="Footer Placeholder 4">
            <a:extLst>
              <a:ext uri="{FF2B5EF4-FFF2-40B4-BE49-F238E27FC236}">
                <a16:creationId xmlns:a16="http://schemas.microsoft.com/office/drawing/2014/main" id="{1A1F030C-29F2-A046-AFDB-0597E29FD7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628479-BC09-4742-90BA-2440861595BD}"/>
              </a:ext>
            </a:extLst>
          </p:cNvPr>
          <p:cNvSpPr>
            <a:spLocks noGrp="1"/>
          </p:cNvSpPr>
          <p:nvPr>
            <p:ph type="sldNum" sz="quarter" idx="12"/>
          </p:nvPr>
        </p:nvSpPr>
        <p:spPr/>
        <p:txBody>
          <a:bodyPr/>
          <a:lstStyle/>
          <a:p>
            <a:fld id="{AA4E0550-5E9D-9545-B9B3-A538B8E64D10}" type="slidenum">
              <a:rPr lang="en-GB" smtClean="0"/>
              <a:t>‹#›</a:t>
            </a:fld>
            <a:endParaRPr lang="en-GB"/>
          </a:p>
        </p:txBody>
      </p:sp>
    </p:spTree>
    <p:extLst>
      <p:ext uri="{BB962C8B-B14F-4D97-AF65-F5344CB8AC3E}">
        <p14:creationId xmlns:p14="http://schemas.microsoft.com/office/powerpoint/2010/main" val="1856925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304A-2325-CB41-B8E7-4BE8D260A8E0}"/>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855C2118-5D0F-F24B-B380-50F206EA0A4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4174993-A8D3-264A-AAA8-AF965E4683CD}"/>
              </a:ext>
            </a:extLst>
          </p:cNvPr>
          <p:cNvSpPr>
            <a:spLocks noGrp="1"/>
          </p:cNvSpPr>
          <p:nvPr>
            <p:ph type="dt" sz="half" idx="10"/>
          </p:nvPr>
        </p:nvSpPr>
        <p:spPr/>
        <p:txBody>
          <a:bodyPr/>
          <a:lstStyle/>
          <a:p>
            <a:fld id="{B296D43F-986A-4B49-9196-B2C0273065FA}" type="datetimeFigureOut">
              <a:rPr lang="en-GB" smtClean="0"/>
              <a:t>02/03/2021</a:t>
            </a:fld>
            <a:endParaRPr lang="en-GB"/>
          </a:p>
        </p:txBody>
      </p:sp>
      <p:sp>
        <p:nvSpPr>
          <p:cNvPr id="5" name="Footer Placeholder 4">
            <a:extLst>
              <a:ext uri="{FF2B5EF4-FFF2-40B4-BE49-F238E27FC236}">
                <a16:creationId xmlns:a16="http://schemas.microsoft.com/office/drawing/2014/main" id="{EAE7533C-4CBE-DD4B-9C2C-CE3B5AB195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BB32FF-3D2D-EB4E-A4B3-BF9F1B879BDF}"/>
              </a:ext>
            </a:extLst>
          </p:cNvPr>
          <p:cNvSpPr>
            <a:spLocks noGrp="1"/>
          </p:cNvSpPr>
          <p:nvPr>
            <p:ph type="sldNum" sz="quarter" idx="12"/>
          </p:nvPr>
        </p:nvSpPr>
        <p:spPr/>
        <p:txBody>
          <a:bodyPr/>
          <a:lstStyle/>
          <a:p>
            <a:fld id="{AA4E0550-5E9D-9545-B9B3-A538B8E64D10}" type="slidenum">
              <a:rPr lang="en-GB" smtClean="0"/>
              <a:t>‹#›</a:t>
            </a:fld>
            <a:endParaRPr lang="en-GB"/>
          </a:p>
        </p:txBody>
      </p:sp>
    </p:spTree>
    <p:extLst>
      <p:ext uri="{BB962C8B-B14F-4D97-AF65-F5344CB8AC3E}">
        <p14:creationId xmlns:p14="http://schemas.microsoft.com/office/powerpoint/2010/main" val="827979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CCC530-BFE9-924A-BFF4-DD2BE1B9A64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42AC23AB-1058-1641-A8E5-73DAA9BD339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BFF5C41-275E-F84F-944D-F0AF6C58A316}"/>
              </a:ext>
            </a:extLst>
          </p:cNvPr>
          <p:cNvSpPr>
            <a:spLocks noGrp="1"/>
          </p:cNvSpPr>
          <p:nvPr>
            <p:ph type="dt" sz="half" idx="10"/>
          </p:nvPr>
        </p:nvSpPr>
        <p:spPr/>
        <p:txBody>
          <a:bodyPr/>
          <a:lstStyle/>
          <a:p>
            <a:fld id="{B296D43F-986A-4B49-9196-B2C0273065FA}" type="datetimeFigureOut">
              <a:rPr lang="en-GB" smtClean="0"/>
              <a:t>02/03/2021</a:t>
            </a:fld>
            <a:endParaRPr lang="en-GB"/>
          </a:p>
        </p:txBody>
      </p:sp>
      <p:sp>
        <p:nvSpPr>
          <p:cNvPr id="5" name="Footer Placeholder 4">
            <a:extLst>
              <a:ext uri="{FF2B5EF4-FFF2-40B4-BE49-F238E27FC236}">
                <a16:creationId xmlns:a16="http://schemas.microsoft.com/office/drawing/2014/main" id="{75B4FE62-05FB-BE4F-B242-1FA9B8A30D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7E1B1F-9987-2549-8559-AE076005E42D}"/>
              </a:ext>
            </a:extLst>
          </p:cNvPr>
          <p:cNvSpPr>
            <a:spLocks noGrp="1"/>
          </p:cNvSpPr>
          <p:nvPr>
            <p:ph type="sldNum" sz="quarter" idx="12"/>
          </p:nvPr>
        </p:nvSpPr>
        <p:spPr/>
        <p:txBody>
          <a:bodyPr/>
          <a:lstStyle/>
          <a:p>
            <a:fld id="{AA4E0550-5E9D-9545-B9B3-A538B8E64D10}" type="slidenum">
              <a:rPr lang="en-GB" smtClean="0"/>
              <a:t>‹#›</a:t>
            </a:fld>
            <a:endParaRPr lang="en-GB"/>
          </a:p>
        </p:txBody>
      </p:sp>
    </p:spTree>
    <p:extLst>
      <p:ext uri="{BB962C8B-B14F-4D97-AF65-F5344CB8AC3E}">
        <p14:creationId xmlns:p14="http://schemas.microsoft.com/office/powerpoint/2010/main" val="470505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D9188-7310-1445-9C13-E8DBCB907D5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8E696751-5EEE-E848-8010-D92B7432B990}"/>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30D56D6-4E29-2E49-AF54-0801CED89E5D}"/>
              </a:ext>
            </a:extLst>
          </p:cNvPr>
          <p:cNvSpPr>
            <a:spLocks noGrp="1"/>
          </p:cNvSpPr>
          <p:nvPr>
            <p:ph type="dt" sz="half" idx="10"/>
          </p:nvPr>
        </p:nvSpPr>
        <p:spPr/>
        <p:txBody>
          <a:bodyPr/>
          <a:lstStyle/>
          <a:p>
            <a:fld id="{B296D43F-986A-4B49-9196-B2C0273065FA}" type="datetimeFigureOut">
              <a:rPr lang="en-GB" smtClean="0"/>
              <a:t>02/03/2021</a:t>
            </a:fld>
            <a:endParaRPr lang="en-GB"/>
          </a:p>
        </p:txBody>
      </p:sp>
      <p:sp>
        <p:nvSpPr>
          <p:cNvPr id="5" name="Footer Placeholder 4">
            <a:extLst>
              <a:ext uri="{FF2B5EF4-FFF2-40B4-BE49-F238E27FC236}">
                <a16:creationId xmlns:a16="http://schemas.microsoft.com/office/drawing/2014/main" id="{C83E610E-5CAC-EA46-9501-A7E9790796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3A3339-5090-BB4F-8BF1-6E270137732E}"/>
              </a:ext>
            </a:extLst>
          </p:cNvPr>
          <p:cNvSpPr>
            <a:spLocks noGrp="1"/>
          </p:cNvSpPr>
          <p:nvPr>
            <p:ph type="sldNum" sz="quarter" idx="12"/>
          </p:nvPr>
        </p:nvSpPr>
        <p:spPr/>
        <p:txBody>
          <a:bodyPr/>
          <a:lstStyle/>
          <a:p>
            <a:fld id="{AA4E0550-5E9D-9545-B9B3-A538B8E64D10}" type="slidenum">
              <a:rPr lang="en-GB" smtClean="0"/>
              <a:t>‹#›</a:t>
            </a:fld>
            <a:endParaRPr lang="en-GB"/>
          </a:p>
        </p:txBody>
      </p:sp>
    </p:spTree>
    <p:extLst>
      <p:ext uri="{BB962C8B-B14F-4D97-AF65-F5344CB8AC3E}">
        <p14:creationId xmlns:p14="http://schemas.microsoft.com/office/powerpoint/2010/main" val="2976684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316AA-F982-7F44-9C32-E5211EF116A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CBA45C8-128E-1648-A1F3-4FF6F71ABE6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6FBC177-B251-D249-B1ED-BD5FEB8E53FB}"/>
              </a:ext>
            </a:extLst>
          </p:cNvPr>
          <p:cNvSpPr>
            <a:spLocks noGrp="1"/>
          </p:cNvSpPr>
          <p:nvPr>
            <p:ph type="dt" sz="half" idx="10"/>
          </p:nvPr>
        </p:nvSpPr>
        <p:spPr/>
        <p:txBody>
          <a:bodyPr/>
          <a:lstStyle/>
          <a:p>
            <a:fld id="{B296D43F-986A-4B49-9196-B2C0273065FA}" type="datetimeFigureOut">
              <a:rPr lang="en-GB" smtClean="0"/>
              <a:t>02/03/2021</a:t>
            </a:fld>
            <a:endParaRPr lang="en-GB"/>
          </a:p>
        </p:txBody>
      </p:sp>
      <p:sp>
        <p:nvSpPr>
          <p:cNvPr id="5" name="Footer Placeholder 4">
            <a:extLst>
              <a:ext uri="{FF2B5EF4-FFF2-40B4-BE49-F238E27FC236}">
                <a16:creationId xmlns:a16="http://schemas.microsoft.com/office/drawing/2014/main" id="{F3D3AB93-16D0-9642-8F79-87FB7CB16C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00662A-6F9E-7F43-B5CA-3164AEBC61E9}"/>
              </a:ext>
            </a:extLst>
          </p:cNvPr>
          <p:cNvSpPr>
            <a:spLocks noGrp="1"/>
          </p:cNvSpPr>
          <p:nvPr>
            <p:ph type="sldNum" sz="quarter" idx="12"/>
          </p:nvPr>
        </p:nvSpPr>
        <p:spPr/>
        <p:txBody>
          <a:bodyPr/>
          <a:lstStyle/>
          <a:p>
            <a:fld id="{AA4E0550-5E9D-9545-B9B3-A538B8E64D10}" type="slidenum">
              <a:rPr lang="en-GB" smtClean="0"/>
              <a:t>‹#›</a:t>
            </a:fld>
            <a:endParaRPr lang="en-GB"/>
          </a:p>
        </p:txBody>
      </p:sp>
    </p:spTree>
    <p:extLst>
      <p:ext uri="{BB962C8B-B14F-4D97-AF65-F5344CB8AC3E}">
        <p14:creationId xmlns:p14="http://schemas.microsoft.com/office/powerpoint/2010/main" val="3667765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EDA19-8388-B64C-859C-1455EDDAF20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D16963D-D233-F947-BA2F-FCDD16DEDAB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317EC975-8621-9044-B286-8AE29E55472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8150DA22-D6B1-C446-8A3D-4ED2FF064C9E}"/>
              </a:ext>
            </a:extLst>
          </p:cNvPr>
          <p:cNvSpPr>
            <a:spLocks noGrp="1"/>
          </p:cNvSpPr>
          <p:nvPr>
            <p:ph type="dt" sz="half" idx="10"/>
          </p:nvPr>
        </p:nvSpPr>
        <p:spPr/>
        <p:txBody>
          <a:bodyPr/>
          <a:lstStyle/>
          <a:p>
            <a:fld id="{B296D43F-986A-4B49-9196-B2C0273065FA}" type="datetimeFigureOut">
              <a:rPr lang="en-GB" smtClean="0"/>
              <a:t>02/03/2021</a:t>
            </a:fld>
            <a:endParaRPr lang="en-GB"/>
          </a:p>
        </p:txBody>
      </p:sp>
      <p:sp>
        <p:nvSpPr>
          <p:cNvPr id="6" name="Footer Placeholder 5">
            <a:extLst>
              <a:ext uri="{FF2B5EF4-FFF2-40B4-BE49-F238E27FC236}">
                <a16:creationId xmlns:a16="http://schemas.microsoft.com/office/drawing/2014/main" id="{80BEF55F-5268-094F-AF6B-0835296BBC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C8D30C9-71D3-1546-ABFD-B403C14E54EE}"/>
              </a:ext>
            </a:extLst>
          </p:cNvPr>
          <p:cNvSpPr>
            <a:spLocks noGrp="1"/>
          </p:cNvSpPr>
          <p:nvPr>
            <p:ph type="sldNum" sz="quarter" idx="12"/>
          </p:nvPr>
        </p:nvSpPr>
        <p:spPr/>
        <p:txBody>
          <a:bodyPr/>
          <a:lstStyle/>
          <a:p>
            <a:fld id="{AA4E0550-5E9D-9545-B9B3-A538B8E64D10}" type="slidenum">
              <a:rPr lang="en-GB" smtClean="0"/>
              <a:t>‹#›</a:t>
            </a:fld>
            <a:endParaRPr lang="en-GB"/>
          </a:p>
        </p:txBody>
      </p:sp>
    </p:spTree>
    <p:extLst>
      <p:ext uri="{BB962C8B-B14F-4D97-AF65-F5344CB8AC3E}">
        <p14:creationId xmlns:p14="http://schemas.microsoft.com/office/powerpoint/2010/main" val="1139771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7843-F8C0-4840-809E-B22B99E5815F}"/>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CD35C5D6-7B90-9845-929A-667C19B1CD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DA9F11C-4941-6F4D-8FC7-536967688B7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EEC5E1A0-D095-824D-AB5D-8C4005C838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59AF31B-CFF3-0C43-94E3-F35FEC5064F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C426D425-94DD-2941-BA4E-4E900C9512F6}"/>
              </a:ext>
            </a:extLst>
          </p:cNvPr>
          <p:cNvSpPr>
            <a:spLocks noGrp="1"/>
          </p:cNvSpPr>
          <p:nvPr>
            <p:ph type="dt" sz="half" idx="10"/>
          </p:nvPr>
        </p:nvSpPr>
        <p:spPr/>
        <p:txBody>
          <a:bodyPr/>
          <a:lstStyle/>
          <a:p>
            <a:fld id="{B296D43F-986A-4B49-9196-B2C0273065FA}" type="datetimeFigureOut">
              <a:rPr lang="en-GB" smtClean="0"/>
              <a:t>02/03/2021</a:t>
            </a:fld>
            <a:endParaRPr lang="en-GB"/>
          </a:p>
        </p:txBody>
      </p:sp>
      <p:sp>
        <p:nvSpPr>
          <p:cNvPr id="8" name="Footer Placeholder 7">
            <a:extLst>
              <a:ext uri="{FF2B5EF4-FFF2-40B4-BE49-F238E27FC236}">
                <a16:creationId xmlns:a16="http://schemas.microsoft.com/office/drawing/2014/main" id="{9B426586-2BB7-6A4C-A9E4-6CDA7448FE5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DBED5E7-C73E-874B-965B-2BC1A6A0650F}"/>
              </a:ext>
            </a:extLst>
          </p:cNvPr>
          <p:cNvSpPr>
            <a:spLocks noGrp="1"/>
          </p:cNvSpPr>
          <p:nvPr>
            <p:ph type="sldNum" sz="quarter" idx="12"/>
          </p:nvPr>
        </p:nvSpPr>
        <p:spPr/>
        <p:txBody>
          <a:bodyPr/>
          <a:lstStyle/>
          <a:p>
            <a:fld id="{AA4E0550-5E9D-9545-B9B3-A538B8E64D10}" type="slidenum">
              <a:rPr lang="en-GB" smtClean="0"/>
              <a:t>‹#›</a:t>
            </a:fld>
            <a:endParaRPr lang="en-GB"/>
          </a:p>
        </p:txBody>
      </p:sp>
    </p:spTree>
    <p:extLst>
      <p:ext uri="{BB962C8B-B14F-4D97-AF65-F5344CB8AC3E}">
        <p14:creationId xmlns:p14="http://schemas.microsoft.com/office/powerpoint/2010/main" val="2403377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D02DF-8B10-7B47-B6D4-17E44915BFE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2CA7EC61-15FB-D749-8301-33EE13298C06}"/>
              </a:ext>
            </a:extLst>
          </p:cNvPr>
          <p:cNvSpPr>
            <a:spLocks noGrp="1"/>
          </p:cNvSpPr>
          <p:nvPr>
            <p:ph type="dt" sz="half" idx="10"/>
          </p:nvPr>
        </p:nvSpPr>
        <p:spPr/>
        <p:txBody>
          <a:bodyPr/>
          <a:lstStyle/>
          <a:p>
            <a:fld id="{B296D43F-986A-4B49-9196-B2C0273065FA}" type="datetimeFigureOut">
              <a:rPr lang="en-GB" smtClean="0"/>
              <a:t>02/03/2021</a:t>
            </a:fld>
            <a:endParaRPr lang="en-GB"/>
          </a:p>
        </p:txBody>
      </p:sp>
      <p:sp>
        <p:nvSpPr>
          <p:cNvPr id="4" name="Footer Placeholder 3">
            <a:extLst>
              <a:ext uri="{FF2B5EF4-FFF2-40B4-BE49-F238E27FC236}">
                <a16:creationId xmlns:a16="http://schemas.microsoft.com/office/drawing/2014/main" id="{C645F318-7E6D-3147-BC9F-1112AC97092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16638E3-EE7D-B04D-B6E7-12E7D663DB09}"/>
              </a:ext>
            </a:extLst>
          </p:cNvPr>
          <p:cNvSpPr>
            <a:spLocks noGrp="1"/>
          </p:cNvSpPr>
          <p:nvPr>
            <p:ph type="sldNum" sz="quarter" idx="12"/>
          </p:nvPr>
        </p:nvSpPr>
        <p:spPr/>
        <p:txBody>
          <a:bodyPr/>
          <a:lstStyle/>
          <a:p>
            <a:fld id="{AA4E0550-5E9D-9545-B9B3-A538B8E64D10}" type="slidenum">
              <a:rPr lang="en-GB" smtClean="0"/>
              <a:t>‹#›</a:t>
            </a:fld>
            <a:endParaRPr lang="en-GB"/>
          </a:p>
        </p:txBody>
      </p:sp>
    </p:spTree>
    <p:extLst>
      <p:ext uri="{BB962C8B-B14F-4D97-AF65-F5344CB8AC3E}">
        <p14:creationId xmlns:p14="http://schemas.microsoft.com/office/powerpoint/2010/main" val="3684391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9EF8C4-269C-9346-877E-E519E92F3B94}"/>
              </a:ext>
            </a:extLst>
          </p:cNvPr>
          <p:cNvSpPr>
            <a:spLocks noGrp="1"/>
          </p:cNvSpPr>
          <p:nvPr>
            <p:ph type="dt" sz="half" idx="10"/>
          </p:nvPr>
        </p:nvSpPr>
        <p:spPr/>
        <p:txBody>
          <a:bodyPr/>
          <a:lstStyle/>
          <a:p>
            <a:fld id="{B296D43F-986A-4B49-9196-B2C0273065FA}" type="datetimeFigureOut">
              <a:rPr lang="en-GB" smtClean="0"/>
              <a:t>02/03/2021</a:t>
            </a:fld>
            <a:endParaRPr lang="en-GB"/>
          </a:p>
        </p:txBody>
      </p:sp>
      <p:sp>
        <p:nvSpPr>
          <p:cNvPr id="3" name="Footer Placeholder 2">
            <a:extLst>
              <a:ext uri="{FF2B5EF4-FFF2-40B4-BE49-F238E27FC236}">
                <a16:creationId xmlns:a16="http://schemas.microsoft.com/office/drawing/2014/main" id="{3DDA3ACE-F38E-E34A-B6B8-EE9D1170FE1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B66FB22-43B8-3543-86B0-047EF9BF64E2}"/>
              </a:ext>
            </a:extLst>
          </p:cNvPr>
          <p:cNvSpPr>
            <a:spLocks noGrp="1"/>
          </p:cNvSpPr>
          <p:nvPr>
            <p:ph type="sldNum" sz="quarter" idx="12"/>
          </p:nvPr>
        </p:nvSpPr>
        <p:spPr/>
        <p:txBody>
          <a:bodyPr/>
          <a:lstStyle/>
          <a:p>
            <a:fld id="{AA4E0550-5E9D-9545-B9B3-A538B8E64D10}" type="slidenum">
              <a:rPr lang="en-GB" smtClean="0"/>
              <a:t>‹#›</a:t>
            </a:fld>
            <a:endParaRPr lang="en-GB"/>
          </a:p>
        </p:txBody>
      </p:sp>
    </p:spTree>
    <p:extLst>
      <p:ext uri="{BB962C8B-B14F-4D97-AF65-F5344CB8AC3E}">
        <p14:creationId xmlns:p14="http://schemas.microsoft.com/office/powerpoint/2010/main" val="1865844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B328E-0F14-5D42-A590-5BD63E8B942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549BC814-7E8F-B344-A08E-EB8EC29967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E96CD57-3677-8142-B8DF-CE0CC3DBC0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7A7FD02-EAAC-794C-9DE0-9DBAE1B50EA5}"/>
              </a:ext>
            </a:extLst>
          </p:cNvPr>
          <p:cNvSpPr>
            <a:spLocks noGrp="1"/>
          </p:cNvSpPr>
          <p:nvPr>
            <p:ph type="dt" sz="half" idx="10"/>
          </p:nvPr>
        </p:nvSpPr>
        <p:spPr/>
        <p:txBody>
          <a:bodyPr/>
          <a:lstStyle/>
          <a:p>
            <a:fld id="{B296D43F-986A-4B49-9196-B2C0273065FA}" type="datetimeFigureOut">
              <a:rPr lang="en-GB" smtClean="0"/>
              <a:t>02/03/2021</a:t>
            </a:fld>
            <a:endParaRPr lang="en-GB"/>
          </a:p>
        </p:txBody>
      </p:sp>
      <p:sp>
        <p:nvSpPr>
          <p:cNvPr id="6" name="Footer Placeholder 5">
            <a:extLst>
              <a:ext uri="{FF2B5EF4-FFF2-40B4-BE49-F238E27FC236}">
                <a16:creationId xmlns:a16="http://schemas.microsoft.com/office/drawing/2014/main" id="{0A22C005-7E46-A144-B301-A5DF7C9E7C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0E666D-1F2C-F542-909B-97AB2DC4D5C8}"/>
              </a:ext>
            </a:extLst>
          </p:cNvPr>
          <p:cNvSpPr>
            <a:spLocks noGrp="1"/>
          </p:cNvSpPr>
          <p:nvPr>
            <p:ph type="sldNum" sz="quarter" idx="12"/>
          </p:nvPr>
        </p:nvSpPr>
        <p:spPr/>
        <p:txBody>
          <a:bodyPr/>
          <a:lstStyle/>
          <a:p>
            <a:fld id="{AA4E0550-5E9D-9545-B9B3-A538B8E64D10}" type="slidenum">
              <a:rPr lang="en-GB" smtClean="0"/>
              <a:t>‹#›</a:t>
            </a:fld>
            <a:endParaRPr lang="en-GB"/>
          </a:p>
        </p:txBody>
      </p:sp>
    </p:spTree>
    <p:extLst>
      <p:ext uri="{BB962C8B-B14F-4D97-AF65-F5344CB8AC3E}">
        <p14:creationId xmlns:p14="http://schemas.microsoft.com/office/powerpoint/2010/main" val="2877445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B9419-A4FC-8C40-9AD1-970C990C1F2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A7C8E61A-FE64-F24E-BDB0-AF23C1FD81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C6F682A-3E11-EB45-97EC-14CEE945F2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B95D823-BAEF-374F-89EF-11AB7D8263BD}"/>
              </a:ext>
            </a:extLst>
          </p:cNvPr>
          <p:cNvSpPr>
            <a:spLocks noGrp="1"/>
          </p:cNvSpPr>
          <p:nvPr>
            <p:ph type="dt" sz="half" idx="10"/>
          </p:nvPr>
        </p:nvSpPr>
        <p:spPr/>
        <p:txBody>
          <a:bodyPr/>
          <a:lstStyle/>
          <a:p>
            <a:fld id="{B296D43F-986A-4B49-9196-B2C0273065FA}" type="datetimeFigureOut">
              <a:rPr lang="en-GB" smtClean="0"/>
              <a:t>02/03/2021</a:t>
            </a:fld>
            <a:endParaRPr lang="en-GB"/>
          </a:p>
        </p:txBody>
      </p:sp>
      <p:sp>
        <p:nvSpPr>
          <p:cNvPr id="6" name="Footer Placeholder 5">
            <a:extLst>
              <a:ext uri="{FF2B5EF4-FFF2-40B4-BE49-F238E27FC236}">
                <a16:creationId xmlns:a16="http://schemas.microsoft.com/office/drawing/2014/main" id="{1B7D611C-150B-F041-A76E-A5CEBCD76B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4EBAD90-E936-E141-BBB9-140B3FC9269E}"/>
              </a:ext>
            </a:extLst>
          </p:cNvPr>
          <p:cNvSpPr>
            <a:spLocks noGrp="1"/>
          </p:cNvSpPr>
          <p:nvPr>
            <p:ph type="sldNum" sz="quarter" idx="12"/>
          </p:nvPr>
        </p:nvSpPr>
        <p:spPr/>
        <p:txBody>
          <a:bodyPr/>
          <a:lstStyle/>
          <a:p>
            <a:fld id="{AA4E0550-5E9D-9545-B9B3-A538B8E64D10}" type="slidenum">
              <a:rPr lang="en-GB" smtClean="0"/>
              <a:t>‹#›</a:t>
            </a:fld>
            <a:endParaRPr lang="en-GB"/>
          </a:p>
        </p:txBody>
      </p:sp>
    </p:spTree>
    <p:extLst>
      <p:ext uri="{BB962C8B-B14F-4D97-AF65-F5344CB8AC3E}">
        <p14:creationId xmlns:p14="http://schemas.microsoft.com/office/powerpoint/2010/main" val="3750480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D4F93-067B-0B4A-B533-87313DF3DA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3BA9DFEE-873B-D145-B396-406BC2D852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2437300-0149-7D42-BC78-2F5FC40833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6D43F-986A-4B49-9196-B2C0273065FA}" type="datetimeFigureOut">
              <a:rPr lang="en-GB" smtClean="0"/>
              <a:t>02/03/2021</a:t>
            </a:fld>
            <a:endParaRPr lang="en-GB"/>
          </a:p>
        </p:txBody>
      </p:sp>
      <p:sp>
        <p:nvSpPr>
          <p:cNvPr id="5" name="Footer Placeholder 4">
            <a:extLst>
              <a:ext uri="{FF2B5EF4-FFF2-40B4-BE49-F238E27FC236}">
                <a16:creationId xmlns:a16="http://schemas.microsoft.com/office/drawing/2014/main" id="{DB602632-7F7F-0D48-A0C9-C86EBB6D40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50A40EB-D2F5-2D45-898C-A854DEFF05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0550-5E9D-9545-B9B3-A538B8E64D10}" type="slidenum">
              <a:rPr lang="en-GB" smtClean="0"/>
              <a:t>‹#›</a:t>
            </a:fld>
            <a:endParaRPr lang="en-GB"/>
          </a:p>
        </p:txBody>
      </p:sp>
    </p:spTree>
    <p:extLst>
      <p:ext uri="{BB962C8B-B14F-4D97-AF65-F5344CB8AC3E}">
        <p14:creationId xmlns:p14="http://schemas.microsoft.com/office/powerpoint/2010/main" val="16861946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zoom.us/j/93149647077?pwd=RUwzOWxMcUcwOFppV1RsNTRiNmd1UT0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1858" y="2258810"/>
            <a:ext cx="5812951" cy="1188720"/>
          </a:xfrm>
          <a:solidFill>
            <a:srgbClr val="FFFFFF"/>
          </a:solidFill>
          <a:ln>
            <a:solidFill>
              <a:srgbClr val="404040"/>
            </a:solidFill>
          </a:ln>
        </p:spPr>
        <p:txBody>
          <a:bodyPr vert="horz" lIns="182880" tIns="182880" rIns="182880" bIns="182880" rtlCol="0" anchor="ctr">
            <a:normAutofit/>
          </a:bodyPr>
          <a:lstStyle/>
          <a:p>
            <a:r>
              <a:rPr lang="en-US" sz="2800" spc="200" dirty="0"/>
              <a:t>The Psychology of Robots</a:t>
            </a:r>
          </a:p>
        </p:txBody>
      </p:sp>
      <p:sp>
        <p:nvSpPr>
          <p:cNvPr id="3" name="Subtitle 2"/>
          <p:cNvSpPr>
            <a:spLocks noGrp="1"/>
          </p:cNvSpPr>
          <p:nvPr>
            <p:ph type="subTitle" idx="1"/>
          </p:nvPr>
        </p:nvSpPr>
        <p:spPr>
          <a:xfrm>
            <a:off x="351297" y="3771684"/>
            <a:ext cx="7333679" cy="1077085"/>
          </a:xfrm>
        </p:spPr>
        <p:txBody>
          <a:bodyPr vert="horz" lIns="91440" tIns="45720" rIns="91440" bIns="45720" rtlCol="0">
            <a:normAutofit/>
          </a:bodyPr>
          <a:lstStyle/>
          <a:p>
            <a:pPr algn="l"/>
            <a:r>
              <a:rPr lang="en-US" sz="2800" dirty="0"/>
              <a:t>With </a:t>
            </a:r>
            <a:r>
              <a:rPr lang="en-US" sz="2800" dirty="0" err="1"/>
              <a:t>Robopsychologist</a:t>
            </a:r>
            <a:r>
              <a:rPr lang="en-US" sz="2800" dirty="0"/>
              <a:t> – Dr Sarita Robinson </a:t>
            </a:r>
          </a:p>
          <a:p>
            <a:pPr algn="l"/>
            <a:r>
              <a:rPr lang="en-US" sz="2800" dirty="0"/>
              <a:t>This talk was funded by UCLan Engage</a:t>
            </a:r>
          </a:p>
        </p:txBody>
      </p:sp>
      <p:pic>
        <p:nvPicPr>
          <p:cNvPr id="5" name="Picture 4" descr="A picture containing text, automaton&#10;&#10;Description automatically generated"/>
          <p:cNvPicPr>
            <a:picLocks noChangeAspect="1"/>
          </p:cNvPicPr>
          <p:nvPr/>
        </p:nvPicPr>
        <p:blipFill rotWithShape="1">
          <a:blip r:embed="rId2" cstate="screen">
            <a:extLst>
              <a:ext uri="{28A0092B-C50C-407E-A947-70E740481C1C}">
                <a14:useLocalDpi xmlns:a14="http://schemas.microsoft.com/office/drawing/2010/main"/>
              </a:ext>
            </a:extLst>
          </a:blip>
          <a:srcRect l="43850" r="20737" b="-2"/>
          <a:stretch/>
        </p:blipFill>
        <p:spPr>
          <a:xfrm>
            <a:off x="8629651" y="246685"/>
            <a:ext cx="3293936" cy="6185609"/>
          </a:xfrm>
          <a:prstGeom prst="rect">
            <a:avLst/>
          </a:prstGeom>
        </p:spPr>
      </p:pic>
      <p:pic>
        <p:nvPicPr>
          <p:cNvPr id="6" name="Picture 5">
            <a:extLst>
              <a:ext uri="{FF2B5EF4-FFF2-40B4-BE49-F238E27FC236}">
                <a16:creationId xmlns:a16="http://schemas.microsoft.com/office/drawing/2014/main" id="{5444C38F-4343-4343-B813-63B5E7554321}"/>
              </a:ext>
            </a:extLst>
          </p:cNvPr>
          <p:cNvPicPr>
            <a:picLocks noChangeAspect="1"/>
          </p:cNvPicPr>
          <p:nvPr/>
        </p:nvPicPr>
        <p:blipFill>
          <a:blip r:embed="rId3"/>
          <a:stretch>
            <a:fillRect/>
          </a:stretch>
        </p:blipFill>
        <p:spPr>
          <a:xfrm>
            <a:off x="178420" y="167593"/>
            <a:ext cx="2573284" cy="832373"/>
          </a:xfrm>
          <a:prstGeom prst="rect">
            <a:avLst/>
          </a:prstGeom>
        </p:spPr>
      </p:pic>
      <p:sp>
        <p:nvSpPr>
          <p:cNvPr id="4" name="TextBox 3">
            <a:extLst>
              <a:ext uri="{FF2B5EF4-FFF2-40B4-BE49-F238E27FC236}">
                <a16:creationId xmlns:a16="http://schemas.microsoft.com/office/drawing/2014/main" id="{1ED3A18A-EA11-1E47-B112-EBE640E61A51}"/>
              </a:ext>
            </a:extLst>
          </p:cNvPr>
          <p:cNvSpPr txBox="1"/>
          <p:nvPr/>
        </p:nvSpPr>
        <p:spPr>
          <a:xfrm>
            <a:off x="3881932" y="300697"/>
            <a:ext cx="4365298" cy="1477328"/>
          </a:xfrm>
          <a:prstGeom prst="rect">
            <a:avLst/>
          </a:prstGeom>
          <a:noFill/>
        </p:spPr>
        <p:txBody>
          <a:bodyPr wrap="none" rtlCol="0">
            <a:spAutoFit/>
          </a:bodyPr>
          <a:lstStyle/>
          <a:p>
            <a:pPr algn="ctr"/>
            <a:r>
              <a:rPr lang="en-GB" sz="5400" dirty="0"/>
              <a:t>Science Lesson</a:t>
            </a:r>
          </a:p>
          <a:p>
            <a:pPr algn="ctr"/>
            <a:r>
              <a:rPr lang="en-GB" sz="3600" dirty="0"/>
              <a:t>Year 3 &amp; 4</a:t>
            </a:r>
          </a:p>
        </p:txBody>
      </p:sp>
      <p:sp>
        <p:nvSpPr>
          <p:cNvPr id="10" name="Rectangle 9">
            <a:extLst>
              <a:ext uri="{FF2B5EF4-FFF2-40B4-BE49-F238E27FC236}">
                <a16:creationId xmlns:a16="http://schemas.microsoft.com/office/drawing/2014/main" id="{9356B4B4-0609-AA4C-AB9A-166BAB3EB762}"/>
              </a:ext>
            </a:extLst>
          </p:cNvPr>
          <p:cNvSpPr/>
          <p:nvPr/>
        </p:nvSpPr>
        <p:spPr>
          <a:xfrm>
            <a:off x="351297" y="5172923"/>
            <a:ext cx="7895933" cy="1685077"/>
          </a:xfrm>
          <a:prstGeom prst="rect">
            <a:avLst/>
          </a:prstGeom>
        </p:spPr>
        <p:txBody>
          <a:bodyPr wrap="square">
            <a:spAutoFit/>
          </a:bodyPr>
          <a:lstStyle/>
          <a:p>
            <a:r>
              <a:rPr lang="en-GB" dirty="0"/>
              <a:t>Join </a:t>
            </a:r>
            <a:r>
              <a:rPr lang="en-GB" dirty="0" err="1"/>
              <a:t>Robopsychologist</a:t>
            </a:r>
            <a:r>
              <a:rPr lang="en-GB" dirty="0"/>
              <a:t>, Dr Sarita Robinson, as she explores what makes a robot friendly like BB-8, and not scary like the Daleks. </a:t>
            </a:r>
          </a:p>
          <a:p>
            <a:endParaRPr lang="en-GB" dirty="0"/>
          </a:p>
          <a:p>
            <a:r>
              <a:rPr lang="en-GB" dirty="0"/>
              <a:t>In this session you will also learn about the history of Robotics, the ways in which robots are used in today’s world, and what the robots of the future might look like.</a:t>
            </a:r>
            <a:br>
              <a:rPr lang="en-GB" sz="1350" dirty="0"/>
            </a:br>
            <a:endParaRPr lang="en-GB" sz="1350" dirty="0"/>
          </a:p>
        </p:txBody>
      </p:sp>
    </p:spTree>
    <p:extLst>
      <p:ext uri="{BB962C8B-B14F-4D97-AF65-F5344CB8AC3E}">
        <p14:creationId xmlns:p14="http://schemas.microsoft.com/office/powerpoint/2010/main" val="22328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B4E32-BA45-D245-AA10-8B770BFE5364}"/>
              </a:ext>
            </a:extLst>
          </p:cNvPr>
          <p:cNvSpPr>
            <a:spLocks noGrp="1"/>
          </p:cNvSpPr>
          <p:nvPr>
            <p:ph type="title"/>
          </p:nvPr>
        </p:nvSpPr>
        <p:spPr>
          <a:xfrm>
            <a:off x="4965430" y="629268"/>
            <a:ext cx="6586491" cy="1286160"/>
          </a:xfrm>
        </p:spPr>
        <p:txBody>
          <a:bodyPr anchor="b">
            <a:normAutofit/>
          </a:bodyPr>
          <a:lstStyle/>
          <a:p>
            <a:r>
              <a:rPr lang="en-GB" sz="4100" dirty="0"/>
              <a:t>Special Robots Science Lesson.</a:t>
            </a:r>
          </a:p>
        </p:txBody>
      </p:sp>
      <p:sp>
        <p:nvSpPr>
          <p:cNvPr id="3" name="Content Placeholder 2">
            <a:extLst>
              <a:ext uri="{FF2B5EF4-FFF2-40B4-BE49-F238E27FC236}">
                <a16:creationId xmlns:a16="http://schemas.microsoft.com/office/drawing/2014/main" id="{1BC33898-AE48-E94C-9E62-810BFCC29588}"/>
              </a:ext>
            </a:extLst>
          </p:cNvPr>
          <p:cNvSpPr>
            <a:spLocks noGrp="1"/>
          </p:cNvSpPr>
          <p:nvPr>
            <p:ph idx="1"/>
          </p:nvPr>
        </p:nvSpPr>
        <p:spPr>
          <a:xfrm>
            <a:off x="4965431" y="2438400"/>
            <a:ext cx="6586489" cy="3785419"/>
          </a:xfrm>
        </p:spPr>
        <p:txBody>
          <a:bodyPr>
            <a:normAutofit/>
          </a:bodyPr>
          <a:lstStyle/>
          <a:p>
            <a:pPr marL="0" indent="0">
              <a:buNone/>
            </a:pPr>
            <a:br>
              <a:rPr lang="en-GB" sz="1700"/>
            </a:br>
            <a:r>
              <a:rPr lang="en-GB" sz="1700"/>
              <a:t>Run by Dr Sarita Robinson from UCLAN</a:t>
            </a:r>
          </a:p>
          <a:p>
            <a:pPr marL="0" indent="0">
              <a:buNone/>
            </a:pPr>
            <a:br>
              <a:rPr lang="en-GB" sz="1700"/>
            </a:br>
            <a:r>
              <a:rPr lang="en-GB" sz="1700"/>
              <a:t>This lesson will be live on zoom. </a:t>
            </a:r>
            <a:br>
              <a:rPr lang="en-GB" sz="1700"/>
            </a:br>
            <a:r>
              <a:rPr lang="en-GB" sz="1700"/>
              <a:t>Just click on this link at 10.50am. </a:t>
            </a:r>
            <a:br>
              <a:rPr lang="en-GB" sz="1700"/>
            </a:br>
            <a:r>
              <a:rPr lang="en-GB" sz="1700"/>
              <a:t>Don't be late!</a:t>
            </a:r>
            <a:br>
              <a:rPr lang="en-GB" sz="1700"/>
            </a:br>
            <a:br>
              <a:rPr lang="en-GB" sz="1700"/>
            </a:br>
            <a:r>
              <a:rPr lang="en-GB" sz="1700"/>
              <a:t>Join Zoom Meeting: </a:t>
            </a:r>
            <a:br>
              <a:rPr lang="en-GB" sz="1700"/>
            </a:br>
            <a:r>
              <a:rPr lang="en-GB" sz="1700" u="sng">
                <a:hlinkClick r:id="rId2"/>
              </a:rPr>
              <a:t>https://zoom.us/j/93149647077?pwd=RUwzOWxMcUcwOFppV1RsNTRiNmd1UT09</a:t>
            </a:r>
            <a:br>
              <a:rPr lang="en-GB" sz="1700"/>
            </a:br>
            <a:br>
              <a:rPr lang="en-GB" sz="1700"/>
            </a:br>
            <a:r>
              <a:rPr lang="en-GB" sz="1700"/>
              <a:t>Meeting ID: 931 4964 7077 </a:t>
            </a:r>
            <a:br>
              <a:rPr lang="en-GB" sz="1700"/>
            </a:br>
            <a:r>
              <a:rPr lang="en-GB" sz="1700"/>
              <a:t>Passcode: 543481 </a:t>
            </a:r>
            <a:br>
              <a:rPr lang="en-GB" sz="1700"/>
            </a:br>
            <a:br>
              <a:rPr lang="en-GB" sz="1700"/>
            </a:br>
            <a:r>
              <a:rPr lang="en-GB" sz="1700"/>
              <a:t>How exciting everyone!</a:t>
            </a:r>
          </a:p>
        </p:txBody>
      </p:sp>
      <p:pic>
        <p:nvPicPr>
          <p:cNvPr id="4" name="Content Placeholder 3">
            <a:extLst>
              <a:ext uri="{FF2B5EF4-FFF2-40B4-BE49-F238E27FC236}">
                <a16:creationId xmlns:a16="http://schemas.microsoft.com/office/drawing/2014/main" id="{7C13F98C-CD97-B840-91DA-50EB71737A15}"/>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7067" r="27814" b="-1"/>
          <a:stretch/>
        </p:blipFill>
        <p:spPr>
          <a:xfrm>
            <a:off x="362628" y="629268"/>
            <a:ext cx="3921592" cy="580171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D5856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4686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158</Words>
  <Application>Microsoft Macintosh PowerPoint</Application>
  <PresentationFormat>Widescreen</PresentationFormat>
  <Paragraphs>11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The Psychology of Robots</vt:lpstr>
      <vt:lpstr>Special Robots Science Lesson.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Psychology of Robots</dc:title>
  <dc:creator>Suzanne Drummond</dc:creator>
  <cp:lastModifiedBy>Suzanne Drummond</cp:lastModifiedBy>
  <cp:revision>1</cp:revision>
  <dcterms:created xsi:type="dcterms:W3CDTF">2021-03-02T15:26:12Z</dcterms:created>
  <dcterms:modified xsi:type="dcterms:W3CDTF">2021-03-02T15:35:38Z</dcterms:modified>
</cp:coreProperties>
</file>