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8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DCF-5F03-457E-A527-7F141E5594A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Spelling – Adding </a:t>
            </a:r>
            <a:r>
              <a:rPr lang="en-GB" b="1" u="sng" dirty="0" err="1" smtClean="0">
                <a:latin typeface="Comic Sans MS" panose="030F0702030302020204" pitchFamily="66" charset="0"/>
              </a:rPr>
              <a:t>ly</a:t>
            </a:r>
            <a:r>
              <a:rPr lang="en-GB" b="1" u="sng" dirty="0" smtClean="0">
                <a:latin typeface="Comic Sans MS" panose="030F0702030302020204" pitchFamily="66" charset="0"/>
              </a:rPr>
              <a:t> to words ending in </a:t>
            </a:r>
            <a:r>
              <a:rPr lang="en-GB" b="1" u="sng" dirty="0" err="1" smtClean="0">
                <a:latin typeface="Comic Sans MS" panose="030F0702030302020204" pitchFamily="66" charset="0"/>
              </a:rPr>
              <a:t>ic</a:t>
            </a:r>
            <a:r>
              <a:rPr lang="en-GB" b="1" u="sng" dirty="0" smtClean="0">
                <a:latin typeface="Comic Sans MS" panose="030F0702030302020204" pitchFamily="66" charset="0"/>
              </a:rPr>
              <a:t> and al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155541" cy="620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1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525563" cy="6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90872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Learn to spell these words.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16667" r="19883" b="7863"/>
          <a:stretch/>
        </p:blipFill>
        <p:spPr bwMode="auto">
          <a:xfrm>
            <a:off x="0" y="908720"/>
            <a:ext cx="9050031" cy="51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5834" r="19269" b="6061"/>
          <a:stretch/>
        </p:blipFill>
        <p:spPr bwMode="auto">
          <a:xfrm>
            <a:off x="-11320" y="548680"/>
            <a:ext cx="9118868" cy="543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8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22084" r="19649" b="9479"/>
          <a:stretch/>
        </p:blipFill>
        <p:spPr bwMode="auto">
          <a:xfrm>
            <a:off x="323528" y="692696"/>
            <a:ext cx="8371474" cy="43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9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16043" r="19180" b="4234"/>
          <a:stretch/>
        </p:blipFill>
        <p:spPr bwMode="auto">
          <a:xfrm>
            <a:off x="206561" y="445840"/>
            <a:ext cx="8951271" cy="54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8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1876" r="21874" b="14717"/>
          <a:stretch/>
        </p:blipFill>
        <p:spPr bwMode="auto">
          <a:xfrm>
            <a:off x="0" y="1052736"/>
            <a:ext cx="9250680" cy="463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4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18542" r="20351" b="6250"/>
          <a:stretch/>
        </p:blipFill>
        <p:spPr bwMode="auto">
          <a:xfrm>
            <a:off x="-14456" y="908720"/>
            <a:ext cx="9092431" cy="52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65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Spelling – Adding ly to words ending in ic and 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L Milne</dc:creator>
  <cp:lastModifiedBy>L Milne</cp:lastModifiedBy>
  <cp:revision>7</cp:revision>
  <dcterms:created xsi:type="dcterms:W3CDTF">2020-04-25T12:26:59Z</dcterms:created>
  <dcterms:modified xsi:type="dcterms:W3CDTF">2020-05-12T10:48:33Z</dcterms:modified>
</cp:coreProperties>
</file>