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4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2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2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F91082-9946-402B-B5F4-BA7C2D02925F}" type="datetimeFigureOut">
              <a:rPr lang="en-GB" smtClean="0">
                <a:solidFill>
                  <a:prstClr val="black"/>
                </a:solidFill>
              </a:rPr>
              <a:pPr/>
              <a:t>18/05/2020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EB86B-4238-4131-855F-0D1A33E6EA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35496" y="44624"/>
            <a:ext cx="9036496" cy="678599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20" y="6472924"/>
            <a:ext cx="1780560" cy="3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987" y="140110"/>
            <a:ext cx="8908026" cy="6577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3752" y="36004"/>
            <a:ext cx="9036496" cy="678599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2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2568" y="145026"/>
            <a:ext cx="8858865" cy="656794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5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496C3-FA69-4616-B21A-B8596B9DAA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1F4DC-39B5-4E61-8A6F-F0CE47050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5496" y="44624"/>
            <a:ext cx="9036496" cy="678599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D347D-C522-4FD2-A4E3-8429E856E3BF}" type="datetimeFigureOut">
              <a:rPr lang="en-GB" smtClean="0">
                <a:solidFill>
                  <a:prstClr val="black"/>
                </a:solidFill>
              </a:rPr>
              <a:pPr/>
              <a:t>18/05/2020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56D14-A3B5-4247-908A-3DCD05BA21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7987" y="140110"/>
            <a:ext cx="8908026" cy="6577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5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8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1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4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9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2DCF-5F03-457E-A527-7F141E5594A3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Spelling – </a:t>
            </a:r>
            <a:r>
              <a:rPr lang="en-GB" b="1" u="sng" dirty="0" smtClean="0">
                <a:latin typeface="Comic Sans MS" panose="030F0702030302020204" pitchFamily="66" charset="0"/>
              </a:rPr>
              <a:t>Revision of sure and </a:t>
            </a:r>
            <a:r>
              <a:rPr lang="en-GB" b="1" u="sng" dirty="0" err="1" smtClean="0">
                <a:latin typeface="Comic Sans MS" panose="030F0702030302020204" pitchFamily="66" charset="0"/>
              </a:rPr>
              <a:t>ture</a:t>
            </a:r>
            <a:r>
              <a:rPr lang="en-GB" b="1" u="sng" dirty="0" smtClean="0">
                <a:latin typeface="Comic Sans MS" panose="030F0702030302020204" pitchFamily="66" charset="0"/>
              </a:rPr>
              <a:t> words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852" y="1844824"/>
            <a:ext cx="2664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capture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creature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future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lecture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mixture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moisture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Torture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adventure</a:t>
            </a:r>
            <a:endParaRPr lang="en-GB" sz="3600" dirty="0">
              <a:solidFill>
                <a:prstClr val="black"/>
              </a:solidFill>
            </a:endParaRPr>
          </a:p>
          <a:p>
            <a:pPr algn="ctr"/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11"/>
            <a:ext cx="89810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Here are some words with</a:t>
            </a:r>
            <a:r>
              <a:rPr lang="en-GB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endings sounding like /</a:t>
            </a:r>
            <a:r>
              <a:rPr lang="en-GB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tʃə</a:t>
            </a:r>
            <a:r>
              <a:rPr lang="en-GB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</a:p>
          <a:p>
            <a:pPr algn="ctr"/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6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852" y="1844824"/>
            <a:ext cx="2664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closure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fissure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leisure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measure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pleasure</a:t>
            </a:r>
            <a:endParaRPr lang="en-GB" sz="3600" dirty="0">
              <a:solidFill>
                <a:prstClr val="black"/>
              </a:solidFill>
            </a:endParaRPr>
          </a:p>
          <a:p>
            <a:pPr algn="ctr"/>
            <a:r>
              <a:rPr lang="en-GB" sz="3600" dirty="0">
                <a:solidFill>
                  <a:prstClr val="black"/>
                </a:solidFill>
              </a:rPr>
              <a:t>enclosure</a:t>
            </a:r>
          </a:p>
          <a:p>
            <a:pPr algn="ctr"/>
            <a:r>
              <a:rPr lang="en-GB" sz="3600" dirty="0">
                <a:solidFill>
                  <a:prstClr val="black"/>
                </a:solidFill>
              </a:rPr>
              <a:t>treasure</a:t>
            </a:r>
          </a:p>
          <a:p>
            <a:pPr algn="ctr"/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11"/>
            <a:ext cx="89810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Here are some words with</a:t>
            </a:r>
            <a:r>
              <a:rPr lang="en-GB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endings sounding like /</a:t>
            </a:r>
            <a:r>
              <a:rPr lang="en-GB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ʒə</a:t>
            </a:r>
            <a:r>
              <a:rPr lang="en-GB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0" y="990327"/>
            <a:ext cx="3804766" cy="1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74947"/>
            <a:ext cx="3403104" cy="133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62" y="4725144"/>
            <a:ext cx="2583690" cy="1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84" y="188640"/>
            <a:ext cx="2474661" cy="230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49" y="2852936"/>
            <a:ext cx="1938451" cy="155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4953"/>
            <a:ext cx="1636713" cy="154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34802"/>
            <a:ext cx="1917701" cy="14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Guess the sure word from the picture. Can you use the word in a sentence?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5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4" y="1616657"/>
            <a:ext cx="1946030" cy="213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6" y="4221088"/>
            <a:ext cx="1858546" cy="177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25" y="1334523"/>
            <a:ext cx="2183270" cy="18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84" y="1239666"/>
            <a:ext cx="2220052" cy="193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03" y="4221088"/>
            <a:ext cx="1950097" cy="205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77" y="3236865"/>
            <a:ext cx="1972049" cy="19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44" y="36175"/>
            <a:ext cx="2255947" cy="245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96" y="5281213"/>
            <a:ext cx="1699614" cy="148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6175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Guess the </a:t>
            </a:r>
            <a:r>
              <a:rPr lang="en-GB" sz="2400" dirty="0" err="1" smtClean="0">
                <a:latin typeface="Comic Sans MS" panose="030F0702030302020204" pitchFamily="66" charset="0"/>
              </a:rPr>
              <a:t>ture</a:t>
            </a:r>
            <a:r>
              <a:rPr lang="en-GB" sz="2400" dirty="0" smtClean="0">
                <a:latin typeface="Comic Sans MS" panose="030F0702030302020204" pitchFamily="66" charset="0"/>
              </a:rPr>
              <a:t> words from the picture. Can you use the word in a sentence?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2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13" y="259313"/>
            <a:ext cx="4435376" cy="645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97" y="404664"/>
            <a:ext cx="4291360" cy="617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16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79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Spelling – Revision of sure and ture words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L Milne</dc:creator>
  <cp:lastModifiedBy>L Milne</cp:lastModifiedBy>
  <cp:revision>10</cp:revision>
  <dcterms:created xsi:type="dcterms:W3CDTF">2020-04-25T12:26:59Z</dcterms:created>
  <dcterms:modified xsi:type="dcterms:W3CDTF">2020-05-18T14:59:47Z</dcterms:modified>
</cp:coreProperties>
</file>