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64" r:id="rId3"/>
    <p:sldId id="272" r:id="rId4"/>
    <p:sldId id="263" r:id="rId5"/>
    <p:sldId id="262" r:id="rId6"/>
    <p:sldId id="265" r:id="rId7"/>
    <p:sldId id="266" r:id="rId8"/>
    <p:sldId id="267" r:id="rId9"/>
    <p:sldId id="268" r:id="rId10"/>
    <p:sldId id="269" r:id="rId11"/>
    <p:sldId id="270" r:id="rId12"/>
    <p:sldId id="273"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1C5E"/>
    <a:srgbClr val="34164A"/>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48" y="5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7E2F8A-EC7A-41F4-BB47-109E88CBF614}" type="datetimeFigureOut">
              <a:rPr lang="en-GB" smtClean="0"/>
              <a:t>12/01/2021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628265-B72B-4722-A93B-7855F0C11971}" type="slidenum">
              <a:rPr lang="en-GB" smtClean="0"/>
              <a:t>‹#›</a:t>
            </a:fld>
            <a:endParaRPr lang="en-GB"/>
          </a:p>
        </p:txBody>
      </p:sp>
    </p:spTree>
    <p:extLst>
      <p:ext uri="{BB962C8B-B14F-4D97-AF65-F5344CB8AC3E}">
        <p14:creationId xmlns:p14="http://schemas.microsoft.com/office/powerpoint/2010/main" val="1092765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996C6F-683C-4577-A3F8-619DB876EBA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7714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7628265-B72B-4722-A93B-7855F0C11971}" type="slidenum">
              <a:rPr lang="en-GB" smtClean="0"/>
              <a:t>11</a:t>
            </a:fld>
            <a:endParaRPr lang="en-GB"/>
          </a:p>
        </p:txBody>
      </p:sp>
    </p:spTree>
    <p:extLst>
      <p:ext uri="{BB962C8B-B14F-4D97-AF65-F5344CB8AC3E}">
        <p14:creationId xmlns:p14="http://schemas.microsoft.com/office/powerpoint/2010/main" val="2557495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88E7F-3B9A-47EA-80AE-C80E58F828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2A08B9A-CD30-4139-9BC8-B1D91887F2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380E89D-816B-484B-AE8C-E8D68F615F34}"/>
              </a:ext>
            </a:extLst>
          </p:cNvPr>
          <p:cNvSpPr>
            <a:spLocks noGrp="1"/>
          </p:cNvSpPr>
          <p:nvPr>
            <p:ph type="dt" sz="half" idx="10"/>
          </p:nvPr>
        </p:nvSpPr>
        <p:spPr/>
        <p:txBody>
          <a:bodyPr/>
          <a:lstStyle/>
          <a:p>
            <a:fld id="{AB2758D0-635D-4E8E-91B3-B929148D45B5}" type="datetimeFigureOut">
              <a:rPr lang="en-GB" smtClean="0"/>
              <a:t>12/01/2021</a:t>
            </a:fld>
            <a:endParaRPr lang="en-GB"/>
          </a:p>
        </p:txBody>
      </p:sp>
      <p:sp>
        <p:nvSpPr>
          <p:cNvPr id="5" name="Footer Placeholder 4">
            <a:extLst>
              <a:ext uri="{FF2B5EF4-FFF2-40B4-BE49-F238E27FC236}">
                <a16:creationId xmlns:a16="http://schemas.microsoft.com/office/drawing/2014/main" id="{CB9EE791-A74D-42D5-9518-93EF08AA16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F843B8-3186-4687-BBE5-614AD4C2F87E}"/>
              </a:ext>
            </a:extLst>
          </p:cNvPr>
          <p:cNvSpPr>
            <a:spLocks noGrp="1"/>
          </p:cNvSpPr>
          <p:nvPr>
            <p:ph type="sldNum" sz="quarter" idx="12"/>
          </p:nvPr>
        </p:nvSpPr>
        <p:spPr/>
        <p:txBody>
          <a:bodyPr/>
          <a:lstStyle/>
          <a:p>
            <a:fld id="{537C6031-557E-4908-905E-DE584EF5C372}" type="slidenum">
              <a:rPr lang="en-GB" smtClean="0"/>
              <a:t>‹#›</a:t>
            </a:fld>
            <a:endParaRPr lang="en-GB"/>
          </a:p>
        </p:txBody>
      </p:sp>
    </p:spTree>
    <p:extLst>
      <p:ext uri="{BB962C8B-B14F-4D97-AF65-F5344CB8AC3E}">
        <p14:creationId xmlns:p14="http://schemas.microsoft.com/office/powerpoint/2010/main" val="612352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FC368-E0E3-4306-8007-A2721D0A164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1CF4B63-832A-402E-AFF9-EE0BCAA694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01D35C-FCFC-438A-AC5E-08919E09208D}"/>
              </a:ext>
            </a:extLst>
          </p:cNvPr>
          <p:cNvSpPr>
            <a:spLocks noGrp="1"/>
          </p:cNvSpPr>
          <p:nvPr>
            <p:ph type="dt" sz="half" idx="10"/>
          </p:nvPr>
        </p:nvSpPr>
        <p:spPr/>
        <p:txBody>
          <a:bodyPr/>
          <a:lstStyle/>
          <a:p>
            <a:fld id="{AB2758D0-635D-4E8E-91B3-B929148D45B5}" type="datetimeFigureOut">
              <a:rPr lang="en-GB" smtClean="0"/>
              <a:t>12/01/2021</a:t>
            </a:fld>
            <a:endParaRPr lang="en-GB"/>
          </a:p>
        </p:txBody>
      </p:sp>
      <p:sp>
        <p:nvSpPr>
          <p:cNvPr id="5" name="Footer Placeholder 4">
            <a:extLst>
              <a:ext uri="{FF2B5EF4-FFF2-40B4-BE49-F238E27FC236}">
                <a16:creationId xmlns:a16="http://schemas.microsoft.com/office/drawing/2014/main" id="{CA6DE486-2270-462F-8CFA-D04F67E12E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B78346-5D46-45C0-A2AC-0F867A04215C}"/>
              </a:ext>
            </a:extLst>
          </p:cNvPr>
          <p:cNvSpPr>
            <a:spLocks noGrp="1"/>
          </p:cNvSpPr>
          <p:nvPr>
            <p:ph type="sldNum" sz="quarter" idx="12"/>
          </p:nvPr>
        </p:nvSpPr>
        <p:spPr/>
        <p:txBody>
          <a:bodyPr/>
          <a:lstStyle/>
          <a:p>
            <a:fld id="{537C6031-557E-4908-905E-DE584EF5C372}" type="slidenum">
              <a:rPr lang="en-GB" smtClean="0"/>
              <a:t>‹#›</a:t>
            </a:fld>
            <a:endParaRPr lang="en-GB"/>
          </a:p>
        </p:txBody>
      </p:sp>
    </p:spTree>
    <p:extLst>
      <p:ext uri="{BB962C8B-B14F-4D97-AF65-F5344CB8AC3E}">
        <p14:creationId xmlns:p14="http://schemas.microsoft.com/office/powerpoint/2010/main" val="1083437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F02714-57F7-4748-AE08-21611D9C6AF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D6DB30-E6B9-4F65-8B26-3CB53C763F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A8B129-19DE-48B4-B5DB-1C7C61063E5A}"/>
              </a:ext>
            </a:extLst>
          </p:cNvPr>
          <p:cNvSpPr>
            <a:spLocks noGrp="1"/>
          </p:cNvSpPr>
          <p:nvPr>
            <p:ph type="dt" sz="half" idx="10"/>
          </p:nvPr>
        </p:nvSpPr>
        <p:spPr/>
        <p:txBody>
          <a:bodyPr/>
          <a:lstStyle/>
          <a:p>
            <a:fld id="{AB2758D0-635D-4E8E-91B3-B929148D45B5}" type="datetimeFigureOut">
              <a:rPr lang="en-GB" smtClean="0"/>
              <a:t>12/01/2021</a:t>
            </a:fld>
            <a:endParaRPr lang="en-GB"/>
          </a:p>
        </p:txBody>
      </p:sp>
      <p:sp>
        <p:nvSpPr>
          <p:cNvPr id="5" name="Footer Placeholder 4">
            <a:extLst>
              <a:ext uri="{FF2B5EF4-FFF2-40B4-BE49-F238E27FC236}">
                <a16:creationId xmlns:a16="http://schemas.microsoft.com/office/drawing/2014/main" id="{3A2A858E-9694-4695-82DC-E4C919919A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FA4160-9E29-4451-899C-07BFBF435C6B}"/>
              </a:ext>
            </a:extLst>
          </p:cNvPr>
          <p:cNvSpPr>
            <a:spLocks noGrp="1"/>
          </p:cNvSpPr>
          <p:nvPr>
            <p:ph type="sldNum" sz="quarter" idx="12"/>
          </p:nvPr>
        </p:nvSpPr>
        <p:spPr/>
        <p:txBody>
          <a:bodyPr/>
          <a:lstStyle/>
          <a:p>
            <a:fld id="{537C6031-557E-4908-905E-DE584EF5C372}" type="slidenum">
              <a:rPr lang="en-GB" smtClean="0"/>
              <a:t>‹#›</a:t>
            </a:fld>
            <a:endParaRPr lang="en-GB"/>
          </a:p>
        </p:txBody>
      </p:sp>
    </p:spTree>
    <p:extLst>
      <p:ext uri="{BB962C8B-B14F-4D97-AF65-F5344CB8AC3E}">
        <p14:creationId xmlns:p14="http://schemas.microsoft.com/office/powerpoint/2010/main" val="16760388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8739F-3F73-49F3-991D-CAF0D3D2DA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E5C7EE3-AC34-44D2-82A4-273B7F990F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1F5F960-DCC1-4E44-9976-2AF79F200A31}"/>
              </a:ext>
            </a:extLst>
          </p:cNvPr>
          <p:cNvSpPr>
            <a:spLocks noGrp="1"/>
          </p:cNvSpPr>
          <p:nvPr>
            <p:ph type="dt" sz="half" idx="10"/>
          </p:nvPr>
        </p:nvSpPr>
        <p:spPr/>
        <p:txBody>
          <a:bodyPr/>
          <a:lstStyle/>
          <a:p>
            <a:fld id="{0DD05EB1-143B-4BBD-996B-09867FFF1F5C}" type="datetimeFigureOut">
              <a:rPr lang="en-GB" smtClean="0"/>
              <a:t>12/01/2021</a:t>
            </a:fld>
            <a:endParaRPr lang="en-GB"/>
          </a:p>
        </p:txBody>
      </p:sp>
      <p:sp>
        <p:nvSpPr>
          <p:cNvPr id="5" name="Footer Placeholder 4">
            <a:extLst>
              <a:ext uri="{FF2B5EF4-FFF2-40B4-BE49-F238E27FC236}">
                <a16:creationId xmlns:a16="http://schemas.microsoft.com/office/drawing/2014/main" id="{7D0B03D9-073F-4FB6-B106-8D77E4DDE2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31DF6B-EFAA-4A94-BF42-299947C8ADD5}"/>
              </a:ext>
            </a:extLst>
          </p:cNvPr>
          <p:cNvSpPr>
            <a:spLocks noGrp="1"/>
          </p:cNvSpPr>
          <p:nvPr>
            <p:ph type="sldNum" sz="quarter" idx="12"/>
          </p:nvPr>
        </p:nvSpPr>
        <p:spPr/>
        <p:txBody>
          <a:bodyPr/>
          <a:lstStyle/>
          <a:p>
            <a:fld id="{D8B6E1D9-BD69-44E6-826D-2EA801925546}" type="slidenum">
              <a:rPr lang="en-GB" smtClean="0"/>
              <a:t>‹#›</a:t>
            </a:fld>
            <a:endParaRPr lang="en-GB"/>
          </a:p>
        </p:txBody>
      </p:sp>
    </p:spTree>
    <p:extLst>
      <p:ext uri="{BB962C8B-B14F-4D97-AF65-F5344CB8AC3E}">
        <p14:creationId xmlns:p14="http://schemas.microsoft.com/office/powerpoint/2010/main" val="4125405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45429-7946-49A5-AD72-8A66C876AB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76B1E0-3930-4A82-96F9-3792BC3D08F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3D7FC1-FC6C-404A-AE2C-995138B657A3}"/>
              </a:ext>
            </a:extLst>
          </p:cNvPr>
          <p:cNvSpPr>
            <a:spLocks noGrp="1"/>
          </p:cNvSpPr>
          <p:nvPr>
            <p:ph type="dt" sz="half" idx="10"/>
          </p:nvPr>
        </p:nvSpPr>
        <p:spPr/>
        <p:txBody>
          <a:bodyPr/>
          <a:lstStyle/>
          <a:p>
            <a:fld id="{0DD05EB1-143B-4BBD-996B-09867FFF1F5C}" type="datetimeFigureOut">
              <a:rPr lang="en-GB" smtClean="0"/>
              <a:t>12/01/2021</a:t>
            </a:fld>
            <a:endParaRPr lang="en-GB"/>
          </a:p>
        </p:txBody>
      </p:sp>
      <p:sp>
        <p:nvSpPr>
          <p:cNvPr id="5" name="Footer Placeholder 4">
            <a:extLst>
              <a:ext uri="{FF2B5EF4-FFF2-40B4-BE49-F238E27FC236}">
                <a16:creationId xmlns:a16="http://schemas.microsoft.com/office/drawing/2014/main" id="{0C7BBD19-5105-4233-81BA-2CE810ED33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E18CC0-9BBA-40B0-91A2-950F142AAF07}"/>
              </a:ext>
            </a:extLst>
          </p:cNvPr>
          <p:cNvSpPr>
            <a:spLocks noGrp="1"/>
          </p:cNvSpPr>
          <p:nvPr>
            <p:ph type="sldNum" sz="quarter" idx="12"/>
          </p:nvPr>
        </p:nvSpPr>
        <p:spPr/>
        <p:txBody>
          <a:bodyPr/>
          <a:lstStyle/>
          <a:p>
            <a:fld id="{D8B6E1D9-BD69-44E6-826D-2EA801925546}" type="slidenum">
              <a:rPr lang="en-GB" smtClean="0"/>
              <a:t>‹#›</a:t>
            </a:fld>
            <a:endParaRPr lang="en-GB"/>
          </a:p>
        </p:txBody>
      </p:sp>
    </p:spTree>
    <p:extLst>
      <p:ext uri="{BB962C8B-B14F-4D97-AF65-F5344CB8AC3E}">
        <p14:creationId xmlns:p14="http://schemas.microsoft.com/office/powerpoint/2010/main" val="3214367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540B7-2407-499B-A03B-61F6805850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C8F21D9-F66E-4BE2-A52A-B2C41E4E10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174580-6819-44DC-9204-7B8AEF87719D}"/>
              </a:ext>
            </a:extLst>
          </p:cNvPr>
          <p:cNvSpPr>
            <a:spLocks noGrp="1"/>
          </p:cNvSpPr>
          <p:nvPr>
            <p:ph type="dt" sz="half" idx="10"/>
          </p:nvPr>
        </p:nvSpPr>
        <p:spPr/>
        <p:txBody>
          <a:bodyPr/>
          <a:lstStyle/>
          <a:p>
            <a:fld id="{0DD05EB1-143B-4BBD-996B-09867FFF1F5C}" type="datetimeFigureOut">
              <a:rPr lang="en-GB" smtClean="0"/>
              <a:t>12/01/2021</a:t>
            </a:fld>
            <a:endParaRPr lang="en-GB"/>
          </a:p>
        </p:txBody>
      </p:sp>
      <p:sp>
        <p:nvSpPr>
          <p:cNvPr id="5" name="Footer Placeholder 4">
            <a:extLst>
              <a:ext uri="{FF2B5EF4-FFF2-40B4-BE49-F238E27FC236}">
                <a16:creationId xmlns:a16="http://schemas.microsoft.com/office/drawing/2014/main" id="{3E02FBC1-F742-4999-8B62-D61393A6C4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E44C11-880A-44CF-9B57-4C8F720D50E6}"/>
              </a:ext>
            </a:extLst>
          </p:cNvPr>
          <p:cNvSpPr>
            <a:spLocks noGrp="1"/>
          </p:cNvSpPr>
          <p:nvPr>
            <p:ph type="sldNum" sz="quarter" idx="12"/>
          </p:nvPr>
        </p:nvSpPr>
        <p:spPr/>
        <p:txBody>
          <a:bodyPr/>
          <a:lstStyle/>
          <a:p>
            <a:fld id="{D8B6E1D9-BD69-44E6-826D-2EA801925546}" type="slidenum">
              <a:rPr lang="en-GB" smtClean="0"/>
              <a:t>‹#›</a:t>
            </a:fld>
            <a:endParaRPr lang="en-GB"/>
          </a:p>
        </p:txBody>
      </p:sp>
    </p:spTree>
    <p:extLst>
      <p:ext uri="{BB962C8B-B14F-4D97-AF65-F5344CB8AC3E}">
        <p14:creationId xmlns:p14="http://schemas.microsoft.com/office/powerpoint/2010/main" val="1574574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C699E-B229-42FB-84F6-13BBC375A6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F836AE-76FF-4CEF-8EE9-78AC82387D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DC499D-D3A5-4404-90CC-2FA6228AB5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2EFD14E-52D9-4F2A-917B-29373A7955C8}"/>
              </a:ext>
            </a:extLst>
          </p:cNvPr>
          <p:cNvSpPr>
            <a:spLocks noGrp="1"/>
          </p:cNvSpPr>
          <p:nvPr>
            <p:ph type="dt" sz="half" idx="10"/>
          </p:nvPr>
        </p:nvSpPr>
        <p:spPr/>
        <p:txBody>
          <a:bodyPr/>
          <a:lstStyle/>
          <a:p>
            <a:fld id="{0DD05EB1-143B-4BBD-996B-09867FFF1F5C}" type="datetimeFigureOut">
              <a:rPr lang="en-GB" smtClean="0"/>
              <a:t>12/01/2021</a:t>
            </a:fld>
            <a:endParaRPr lang="en-GB"/>
          </a:p>
        </p:txBody>
      </p:sp>
      <p:sp>
        <p:nvSpPr>
          <p:cNvPr id="6" name="Footer Placeholder 5">
            <a:extLst>
              <a:ext uri="{FF2B5EF4-FFF2-40B4-BE49-F238E27FC236}">
                <a16:creationId xmlns:a16="http://schemas.microsoft.com/office/drawing/2014/main" id="{D1CC49BD-38D3-43A5-BB4B-2C917C7552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1652CF-1011-49F7-BA2C-E120F529D6AB}"/>
              </a:ext>
            </a:extLst>
          </p:cNvPr>
          <p:cNvSpPr>
            <a:spLocks noGrp="1"/>
          </p:cNvSpPr>
          <p:nvPr>
            <p:ph type="sldNum" sz="quarter" idx="12"/>
          </p:nvPr>
        </p:nvSpPr>
        <p:spPr/>
        <p:txBody>
          <a:bodyPr/>
          <a:lstStyle/>
          <a:p>
            <a:fld id="{D8B6E1D9-BD69-44E6-826D-2EA801925546}" type="slidenum">
              <a:rPr lang="en-GB" smtClean="0"/>
              <a:t>‹#›</a:t>
            </a:fld>
            <a:endParaRPr lang="en-GB"/>
          </a:p>
        </p:txBody>
      </p:sp>
    </p:spTree>
    <p:extLst>
      <p:ext uri="{BB962C8B-B14F-4D97-AF65-F5344CB8AC3E}">
        <p14:creationId xmlns:p14="http://schemas.microsoft.com/office/powerpoint/2010/main" val="1246166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16949-EB46-472E-A5ED-D90CFCB3825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DD099F-E950-43C5-88C8-476E142CA8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E4DB14-3D93-49DB-A660-0C7AEE488B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F656683-B2EB-4753-8B4B-9BDED32FAE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E3939D-4CE4-4381-BD71-688CBE6106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AFFA98D-33B9-4FDF-AAE5-7B73DD4500E0}"/>
              </a:ext>
            </a:extLst>
          </p:cNvPr>
          <p:cNvSpPr>
            <a:spLocks noGrp="1"/>
          </p:cNvSpPr>
          <p:nvPr>
            <p:ph type="dt" sz="half" idx="10"/>
          </p:nvPr>
        </p:nvSpPr>
        <p:spPr/>
        <p:txBody>
          <a:bodyPr/>
          <a:lstStyle/>
          <a:p>
            <a:fld id="{0DD05EB1-143B-4BBD-996B-09867FFF1F5C}" type="datetimeFigureOut">
              <a:rPr lang="en-GB" smtClean="0"/>
              <a:t>12/01/2021</a:t>
            </a:fld>
            <a:endParaRPr lang="en-GB"/>
          </a:p>
        </p:txBody>
      </p:sp>
      <p:sp>
        <p:nvSpPr>
          <p:cNvPr id="8" name="Footer Placeholder 7">
            <a:extLst>
              <a:ext uri="{FF2B5EF4-FFF2-40B4-BE49-F238E27FC236}">
                <a16:creationId xmlns:a16="http://schemas.microsoft.com/office/drawing/2014/main" id="{FA74C29F-6D08-472C-BA3B-151C7F2B188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0D37191-B9C3-4A94-9B79-7A2702D21996}"/>
              </a:ext>
            </a:extLst>
          </p:cNvPr>
          <p:cNvSpPr>
            <a:spLocks noGrp="1"/>
          </p:cNvSpPr>
          <p:nvPr>
            <p:ph type="sldNum" sz="quarter" idx="12"/>
          </p:nvPr>
        </p:nvSpPr>
        <p:spPr/>
        <p:txBody>
          <a:bodyPr/>
          <a:lstStyle/>
          <a:p>
            <a:fld id="{D8B6E1D9-BD69-44E6-826D-2EA801925546}" type="slidenum">
              <a:rPr lang="en-GB" smtClean="0"/>
              <a:t>‹#›</a:t>
            </a:fld>
            <a:endParaRPr lang="en-GB"/>
          </a:p>
        </p:txBody>
      </p:sp>
    </p:spTree>
    <p:extLst>
      <p:ext uri="{BB962C8B-B14F-4D97-AF65-F5344CB8AC3E}">
        <p14:creationId xmlns:p14="http://schemas.microsoft.com/office/powerpoint/2010/main" val="1224286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22A2E-2A25-4D69-A190-0AF61FB3590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B9A7D4C-E3DB-492B-95C5-91D1B6DF8997}"/>
              </a:ext>
            </a:extLst>
          </p:cNvPr>
          <p:cNvSpPr>
            <a:spLocks noGrp="1"/>
          </p:cNvSpPr>
          <p:nvPr>
            <p:ph type="dt" sz="half" idx="10"/>
          </p:nvPr>
        </p:nvSpPr>
        <p:spPr/>
        <p:txBody>
          <a:bodyPr/>
          <a:lstStyle/>
          <a:p>
            <a:fld id="{0DD05EB1-143B-4BBD-996B-09867FFF1F5C}" type="datetimeFigureOut">
              <a:rPr lang="en-GB" smtClean="0"/>
              <a:t>12/01/2021</a:t>
            </a:fld>
            <a:endParaRPr lang="en-GB"/>
          </a:p>
        </p:txBody>
      </p:sp>
      <p:sp>
        <p:nvSpPr>
          <p:cNvPr id="4" name="Footer Placeholder 3">
            <a:extLst>
              <a:ext uri="{FF2B5EF4-FFF2-40B4-BE49-F238E27FC236}">
                <a16:creationId xmlns:a16="http://schemas.microsoft.com/office/drawing/2014/main" id="{2828C07D-9B7C-4BFF-9792-4C1DBCB2804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51E2CD8-A891-4B74-B5E1-63B6088F2CE0}"/>
              </a:ext>
            </a:extLst>
          </p:cNvPr>
          <p:cNvSpPr>
            <a:spLocks noGrp="1"/>
          </p:cNvSpPr>
          <p:nvPr>
            <p:ph type="sldNum" sz="quarter" idx="12"/>
          </p:nvPr>
        </p:nvSpPr>
        <p:spPr/>
        <p:txBody>
          <a:bodyPr/>
          <a:lstStyle/>
          <a:p>
            <a:fld id="{D8B6E1D9-BD69-44E6-826D-2EA801925546}" type="slidenum">
              <a:rPr lang="en-GB" smtClean="0"/>
              <a:t>‹#›</a:t>
            </a:fld>
            <a:endParaRPr lang="en-GB"/>
          </a:p>
        </p:txBody>
      </p:sp>
    </p:spTree>
    <p:extLst>
      <p:ext uri="{BB962C8B-B14F-4D97-AF65-F5344CB8AC3E}">
        <p14:creationId xmlns:p14="http://schemas.microsoft.com/office/powerpoint/2010/main" val="2419773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88AFFD-73AE-49F0-9CE4-6EF7C8EAFE8A}"/>
              </a:ext>
            </a:extLst>
          </p:cNvPr>
          <p:cNvSpPr>
            <a:spLocks noGrp="1"/>
          </p:cNvSpPr>
          <p:nvPr>
            <p:ph type="dt" sz="half" idx="10"/>
          </p:nvPr>
        </p:nvSpPr>
        <p:spPr/>
        <p:txBody>
          <a:bodyPr/>
          <a:lstStyle/>
          <a:p>
            <a:fld id="{0DD05EB1-143B-4BBD-996B-09867FFF1F5C}" type="datetimeFigureOut">
              <a:rPr lang="en-GB" smtClean="0"/>
              <a:t>12/01/2021</a:t>
            </a:fld>
            <a:endParaRPr lang="en-GB"/>
          </a:p>
        </p:txBody>
      </p:sp>
      <p:sp>
        <p:nvSpPr>
          <p:cNvPr id="3" name="Footer Placeholder 2">
            <a:extLst>
              <a:ext uri="{FF2B5EF4-FFF2-40B4-BE49-F238E27FC236}">
                <a16:creationId xmlns:a16="http://schemas.microsoft.com/office/drawing/2014/main" id="{EFAD6448-6F56-4770-9490-E01D3C18CB0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98B8CC2-27DA-4A73-B711-BE10FE7FB739}"/>
              </a:ext>
            </a:extLst>
          </p:cNvPr>
          <p:cNvSpPr>
            <a:spLocks noGrp="1"/>
          </p:cNvSpPr>
          <p:nvPr>
            <p:ph type="sldNum" sz="quarter" idx="12"/>
          </p:nvPr>
        </p:nvSpPr>
        <p:spPr/>
        <p:txBody>
          <a:bodyPr/>
          <a:lstStyle/>
          <a:p>
            <a:fld id="{D8B6E1D9-BD69-44E6-826D-2EA801925546}" type="slidenum">
              <a:rPr lang="en-GB" smtClean="0"/>
              <a:t>‹#›</a:t>
            </a:fld>
            <a:endParaRPr lang="en-GB"/>
          </a:p>
        </p:txBody>
      </p:sp>
    </p:spTree>
    <p:extLst>
      <p:ext uri="{BB962C8B-B14F-4D97-AF65-F5344CB8AC3E}">
        <p14:creationId xmlns:p14="http://schemas.microsoft.com/office/powerpoint/2010/main" val="2521674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514C3-B757-4116-BD54-8D5DD7584F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34CCBC8-9C25-4A14-893F-F1846D8794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8F7C461-8C7B-49E0-99A8-3A278F7D8F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1AABA3-7198-4757-B4B2-095BA6975ECA}"/>
              </a:ext>
            </a:extLst>
          </p:cNvPr>
          <p:cNvSpPr>
            <a:spLocks noGrp="1"/>
          </p:cNvSpPr>
          <p:nvPr>
            <p:ph type="dt" sz="half" idx="10"/>
          </p:nvPr>
        </p:nvSpPr>
        <p:spPr/>
        <p:txBody>
          <a:bodyPr/>
          <a:lstStyle/>
          <a:p>
            <a:fld id="{0DD05EB1-143B-4BBD-996B-09867FFF1F5C}" type="datetimeFigureOut">
              <a:rPr lang="en-GB" smtClean="0"/>
              <a:t>12/01/2021</a:t>
            </a:fld>
            <a:endParaRPr lang="en-GB"/>
          </a:p>
        </p:txBody>
      </p:sp>
      <p:sp>
        <p:nvSpPr>
          <p:cNvPr id="6" name="Footer Placeholder 5">
            <a:extLst>
              <a:ext uri="{FF2B5EF4-FFF2-40B4-BE49-F238E27FC236}">
                <a16:creationId xmlns:a16="http://schemas.microsoft.com/office/drawing/2014/main" id="{19ADC8AB-B8B5-49D1-8BE9-CF11D915E4C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8A18B7-735A-40A7-B20F-7A1210D3A4C5}"/>
              </a:ext>
            </a:extLst>
          </p:cNvPr>
          <p:cNvSpPr>
            <a:spLocks noGrp="1"/>
          </p:cNvSpPr>
          <p:nvPr>
            <p:ph type="sldNum" sz="quarter" idx="12"/>
          </p:nvPr>
        </p:nvSpPr>
        <p:spPr/>
        <p:txBody>
          <a:bodyPr/>
          <a:lstStyle/>
          <a:p>
            <a:fld id="{D8B6E1D9-BD69-44E6-826D-2EA801925546}" type="slidenum">
              <a:rPr lang="en-GB" smtClean="0"/>
              <a:t>‹#›</a:t>
            </a:fld>
            <a:endParaRPr lang="en-GB"/>
          </a:p>
        </p:txBody>
      </p:sp>
    </p:spTree>
    <p:extLst>
      <p:ext uri="{BB962C8B-B14F-4D97-AF65-F5344CB8AC3E}">
        <p14:creationId xmlns:p14="http://schemas.microsoft.com/office/powerpoint/2010/main" val="140675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16DDF-788F-462A-AD1D-C31A21F5EF5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62B618-6D55-4638-9856-CAF5A0E26A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F3CCEA-FDFD-4215-A87A-4E53FFE680A8}"/>
              </a:ext>
            </a:extLst>
          </p:cNvPr>
          <p:cNvSpPr>
            <a:spLocks noGrp="1"/>
          </p:cNvSpPr>
          <p:nvPr>
            <p:ph type="dt" sz="half" idx="10"/>
          </p:nvPr>
        </p:nvSpPr>
        <p:spPr/>
        <p:txBody>
          <a:bodyPr/>
          <a:lstStyle/>
          <a:p>
            <a:fld id="{AB2758D0-635D-4E8E-91B3-B929148D45B5}" type="datetimeFigureOut">
              <a:rPr lang="en-GB" smtClean="0"/>
              <a:t>12/01/2021</a:t>
            </a:fld>
            <a:endParaRPr lang="en-GB"/>
          </a:p>
        </p:txBody>
      </p:sp>
      <p:sp>
        <p:nvSpPr>
          <p:cNvPr id="5" name="Footer Placeholder 4">
            <a:extLst>
              <a:ext uri="{FF2B5EF4-FFF2-40B4-BE49-F238E27FC236}">
                <a16:creationId xmlns:a16="http://schemas.microsoft.com/office/drawing/2014/main" id="{167456E0-DB4C-4924-9157-F295B2DF21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4B9EEA-B85F-4A6B-9F7F-065115BFC476}"/>
              </a:ext>
            </a:extLst>
          </p:cNvPr>
          <p:cNvSpPr>
            <a:spLocks noGrp="1"/>
          </p:cNvSpPr>
          <p:nvPr>
            <p:ph type="sldNum" sz="quarter" idx="12"/>
          </p:nvPr>
        </p:nvSpPr>
        <p:spPr/>
        <p:txBody>
          <a:bodyPr/>
          <a:lstStyle/>
          <a:p>
            <a:fld id="{537C6031-557E-4908-905E-DE584EF5C372}" type="slidenum">
              <a:rPr lang="en-GB" smtClean="0"/>
              <a:t>‹#›</a:t>
            </a:fld>
            <a:endParaRPr lang="en-GB"/>
          </a:p>
        </p:txBody>
      </p:sp>
    </p:spTree>
    <p:extLst>
      <p:ext uri="{BB962C8B-B14F-4D97-AF65-F5344CB8AC3E}">
        <p14:creationId xmlns:p14="http://schemas.microsoft.com/office/powerpoint/2010/main" val="4009450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34407-8911-4FA5-B9F8-98A9561358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F3E1963-6C50-45ED-8DF6-24663A75B8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2445F43-7C71-4591-BEE4-13674F113E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081359-56E9-4602-B30C-22B646FD28FD}"/>
              </a:ext>
            </a:extLst>
          </p:cNvPr>
          <p:cNvSpPr>
            <a:spLocks noGrp="1"/>
          </p:cNvSpPr>
          <p:nvPr>
            <p:ph type="dt" sz="half" idx="10"/>
          </p:nvPr>
        </p:nvSpPr>
        <p:spPr/>
        <p:txBody>
          <a:bodyPr/>
          <a:lstStyle/>
          <a:p>
            <a:fld id="{0DD05EB1-143B-4BBD-996B-09867FFF1F5C}" type="datetimeFigureOut">
              <a:rPr lang="en-GB" smtClean="0"/>
              <a:t>12/01/2021</a:t>
            </a:fld>
            <a:endParaRPr lang="en-GB"/>
          </a:p>
        </p:txBody>
      </p:sp>
      <p:sp>
        <p:nvSpPr>
          <p:cNvPr id="6" name="Footer Placeholder 5">
            <a:extLst>
              <a:ext uri="{FF2B5EF4-FFF2-40B4-BE49-F238E27FC236}">
                <a16:creationId xmlns:a16="http://schemas.microsoft.com/office/drawing/2014/main" id="{9CBF1F28-65A6-42B9-B88E-F8A968B3F8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E18F58-4DCC-4A12-B157-C6EFECF91764}"/>
              </a:ext>
            </a:extLst>
          </p:cNvPr>
          <p:cNvSpPr>
            <a:spLocks noGrp="1"/>
          </p:cNvSpPr>
          <p:nvPr>
            <p:ph type="sldNum" sz="quarter" idx="12"/>
          </p:nvPr>
        </p:nvSpPr>
        <p:spPr/>
        <p:txBody>
          <a:bodyPr/>
          <a:lstStyle/>
          <a:p>
            <a:fld id="{D8B6E1D9-BD69-44E6-826D-2EA801925546}" type="slidenum">
              <a:rPr lang="en-GB" smtClean="0"/>
              <a:t>‹#›</a:t>
            </a:fld>
            <a:endParaRPr lang="en-GB"/>
          </a:p>
        </p:txBody>
      </p:sp>
    </p:spTree>
    <p:extLst>
      <p:ext uri="{BB962C8B-B14F-4D97-AF65-F5344CB8AC3E}">
        <p14:creationId xmlns:p14="http://schemas.microsoft.com/office/powerpoint/2010/main" val="20554815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ACA2D-950A-48C5-B944-BE699082377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5E38B5-274D-4512-AA9A-E1930FAA63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3444F4-6703-442D-A4E3-7078A28D1BD4}"/>
              </a:ext>
            </a:extLst>
          </p:cNvPr>
          <p:cNvSpPr>
            <a:spLocks noGrp="1"/>
          </p:cNvSpPr>
          <p:nvPr>
            <p:ph type="dt" sz="half" idx="10"/>
          </p:nvPr>
        </p:nvSpPr>
        <p:spPr/>
        <p:txBody>
          <a:bodyPr/>
          <a:lstStyle/>
          <a:p>
            <a:fld id="{0DD05EB1-143B-4BBD-996B-09867FFF1F5C}" type="datetimeFigureOut">
              <a:rPr lang="en-GB" smtClean="0"/>
              <a:t>12/01/2021</a:t>
            </a:fld>
            <a:endParaRPr lang="en-GB"/>
          </a:p>
        </p:txBody>
      </p:sp>
      <p:sp>
        <p:nvSpPr>
          <p:cNvPr id="5" name="Footer Placeholder 4">
            <a:extLst>
              <a:ext uri="{FF2B5EF4-FFF2-40B4-BE49-F238E27FC236}">
                <a16:creationId xmlns:a16="http://schemas.microsoft.com/office/drawing/2014/main" id="{445E0AF0-7289-46E7-B341-816D3CB8F3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486A71-5A5D-4FA1-A487-C2CA6958F014}"/>
              </a:ext>
            </a:extLst>
          </p:cNvPr>
          <p:cNvSpPr>
            <a:spLocks noGrp="1"/>
          </p:cNvSpPr>
          <p:nvPr>
            <p:ph type="sldNum" sz="quarter" idx="12"/>
          </p:nvPr>
        </p:nvSpPr>
        <p:spPr/>
        <p:txBody>
          <a:bodyPr/>
          <a:lstStyle/>
          <a:p>
            <a:fld id="{D8B6E1D9-BD69-44E6-826D-2EA801925546}" type="slidenum">
              <a:rPr lang="en-GB" smtClean="0"/>
              <a:t>‹#›</a:t>
            </a:fld>
            <a:endParaRPr lang="en-GB"/>
          </a:p>
        </p:txBody>
      </p:sp>
    </p:spTree>
    <p:extLst>
      <p:ext uri="{BB962C8B-B14F-4D97-AF65-F5344CB8AC3E}">
        <p14:creationId xmlns:p14="http://schemas.microsoft.com/office/powerpoint/2010/main" val="227770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D4FA2C-5E85-4DA0-982C-60B434F43EF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DADFE4-D109-4B99-9941-E19EB3DBE6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2AD16F-9B46-46E1-B5B2-89B6B079B9E5}"/>
              </a:ext>
            </a:extLst>
          </p:cNvPr>
          <p:cNvSpPr>
            <a:spLocks noGrp="1"/>
          </p:cNvSpPr>
          <p:nvPr>
            <p:ph type="dt" sz="half" idx="10"/>
          </p:nvPr>
        </p:nvSpPr>
        <p:spPr/>
        <p:txBody>
          <a:bodyPr/>
          <a:lstStyle/>
          <a:p>
            <a:fld id="{0DD05EB1-143B-4BBD-996B-09867FFF1F5C}" type="datetimeFigureOut">
              <a:rPr lang="en-GB" smtClean="0"/>
              <a:t>12/01/2021</a:t>
            </a:fld>
            <a:endParaRPr lang="en-GB"/>
          </a:p>
        </p:txBody>
      </p:sp>
      <p:sp>
        <p:nvSpPr>
          <p:cNvPr id="5" name="Footer Placeholder 4">
            <a:extLst>
              <a:ext uri="{FF2B5EF4-FFF2-40B4-BE49-F238E27FC236}">
                <a16:creationId xmlns:a16="http://schemas.microsoft.com/office/drawing/2014/main" id="{C221454C-2FBD-4490-8F4B-ACAF081F33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63924E-1956-48A3-BDC1-5B4433936C2A}"/>
              </a:ext>
            </a:extLst>
          </p:cNvPr>
          <p:cNvSpPr>
            <a:spLocks noGrp="1"/>
          </p:cNvSpPr>
          <p:nvPr>
            <p:ph type="sldNum" sz="quarter" idx="12"/>
          </p:nvPr>
        </p:nvSpPr>
        <p:spPr/>
        <p:txBody>
          <a:bodyPr/>
          <a:lstStyle/>
          <a:p>
            <a:fld id="{D8B6E1D9-BD69-44E6-826D-2EA801925546}" type="slidenum">
              <a:rPr lang="en-GB" smtClean="0"/>
              <a:t>‹#›</a:t>
            </a:fld>
            <a:endParaRPr lang="en-GB"/>
          </a:p>
        </p:txBody>
      </p:sp>
    </p:spTree>
    <p:extLst>
      <p:ext uri="{BB962C8B-B14F-4D97-AF65-F5344CB8AC3E}">
        <p14:creationId xmlns:p14="http://schemas.microsoft.com/office/powerpoint/2010/main" val="826931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B0B30-1645-4939-8D15-971D01D0C1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4E70F51-1C74-44A1-A34F-E84D9086DD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D83751-34A9-400E-899B-13D49C74022F}"/>
              </a:ext>
            </a:extLst>
          </p:cNvPr>
          <p:cNvSpPr>
            <a:spLocks noGrp="1"/>
          </p:cNvSpPr>
          <p:nvPr>
            <p:ph type="dt" sz="half" idx="10"/>
          </p:nvPr>
        </p:nvSpPr>
        <p:spPr/>
        <p:txBody>
          <a:bodyPr/>
          <a:lstStyle/>
          <a:p>
            <a:fld id="{AB2758D0-635D-4E8E-91B3-B929148D45B5}" type="datetimeFigureOut">
              <a:rPr lang="en-GB" smtClean="0"/>
              <a:t>12/01/2021</a:t>
            </a:fld>
            <a:endParaRPr lang="en-GB"/>
          </a:p>
        </p:txBody>
      </p:sp>
      <p:sp>
        <p:nvSpPr>
          <p:cNvPr id="5" name="Footer Placeholder 4">
            <a:extLst>
              <a:ext uri="{FF2B5EF4-FFF2-40B4-BE49-F238E27FC236}">
                <a16:creationId xmlns:a16="http://schemas.microsoft.com/office/drawing/2014/main" id="{641A5694-E46D-4F73-AFC9-F3D53A8912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B366B3-DCA9-4E31-BC21-31AC512753DD}"/>
              </a:ext>
            </a:extLst>
          </p:cNvPr>
          <p:cNvSpPr>
            <a:spLocks noGrp="1"/>
          </p:cNvSpPr>
          <p:nvPr>
            <p:ph type="sldNum" sz="quarter" idx="12"/>
          </p:nvPr>
        </p:nvSpPr>
        <p:spPr/>
        <p:txBody>
          <a:bodyPr/>
          <a:lstStyle/>
          <a:p>
            <a:fld id="{537C6031-557E-4908-905E-DE584EF5C372}" type="slidenum">
              <a:rPr lang="en-GB" smtClean="0"/>
              <a:t>‹#›</a:t>
            </a:fld>
            <a:endParaRPr lang="en-GB"/>
          </a:p>
        </p:txBody>
      </p:sp>
    </p:spTree>
    <p:extLst>
      <p:ext uri="{BB962C8B-B14F-4D97-AF65-F5344CB8AC3E}">
        <p14:creationId xmlns:p14="http://schemas.microsoft.com/office/powerpoint/2010/main" val="107842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7C71F-EFF4-4B38-ABD7-DA92A5B348F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8AD9CF-D0A4-4EB1-A178-1B30D363F5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7378EDB-3A98-4AE8-BA28-C8FBA09604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B97E676-9B5C-4C93-B5ED-198C06DFCE4B}"/>
              </a:ext>
            </a:extLst>
          </p:cNvPr>
          <p:cNvSpPr>
            <a:spLocks noGrp="1"/>
          </p:cNvSpPr>
          <p:nvPr>
            <p:ph type="dt" sz="half" idx="10"/>
          </p:nvPr>
        </p:nvSpPr>
        <p:spPr/>
        <p:txBody>
          <a:bodyPr/>
          <a:lstStyle/>
          <a:p>
            <a:fld id="{AB2758D0-635D-4E8E-91B3-B929148D45B5}" type="datetimeFigureOut">
              <a:rPr lang="en-GB" smtClean="0"/>
              <a:t>12/01/2021</a:t>
            </a:fld>
            <a:endParaRPr lang="en-GB"/>
          </a:p>
        </p:txBody>
      </p:sp>
      <p:sp>
        <p:nvSpPr>
          <p:cNvPr id="6" name="Footer Placeholder 5">
            <a:extLst>
              <a:ext uri="{FF2B5EF4-FFF2-40B4-BE49-F238E27FC236}">
                <a16:creationId xmlns:a16="http://schemas.microsoft.com/office/drawing/2014/main" id="{730F7A1D-3A24-4498-BD59-0543D2BFDA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4A85C1-B2C0-4EE7-A67C-EE1B7F3948FE}"/>
              </a:ext>
            </a:extLst>
          </p:cNvPr>
          <p:cNvSpPr>
            <a:spLocks noGrp="1"/>
          </p:cNvSpPr>
          <p:nvPr>
            <p:ph type="sldNum" sz="quarter" idx="12"/>
          </p:nvPr>
        </p:nvSpPr>
        <p:spPr/>
        <p:txBody>
          <a:bodyPr/>
          <a:lstStyle/>
          <a:p>
            <a:fld id="{537C6031-557E-4908-905E-DE584EF5C372}" type="slidenum">
              <a:rPr lang="en-GB" smtClean="0"/>
              <a:t>‹#›</a:t>
            </a:fld>
            <a:endParaRPr lang="en-GB"/>
          </a:p>
        </p:txBody>
      </p:sp>
    </p:spTree>
    <p:extLst>
      <p:ext uri="{BB962C8B-B14F-4D97-AF65-F5344CB8AC3E}">
        <p14:creationId xmlns:p14="http://schemas.microsoft.com/office/powerpoint/2010/main" val="3264964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8EA1E-9F03-432C-9538-95E2F6B1FD3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EFBC62-B3FE-4BB6-A192-1A41DF0F81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5173F2-B6A5-4FB7-8E71-2DED737926C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ED4ECE8-C9D5-498F-A0A1-36E3BD48E7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DC3D91-77CD-48EA-9513-720038C939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6E9488-7BC4-4DA6-8737-76432C013434}"/>
              </a:ext>
            </a:extLst>
          </p:cNvPr>
          <p:cNvSpPr>
            <a:spLocks noGrp="1"/>
          </p:cNvSpPr>
          <p:nvPr>
            <p:ph type="dt" sz="half" idx="10"/>
          </p:nvPr>
        </p:nvSpPr>
        <p:spPr/>
        <p:txBody>
          <a:bodyPr/>
          <a:lstStyle/>
          <a:p>
            <a:fld id="{AB2758D0-635D-4E8E-91B3-B929148D45B5}" type="datetimeFigureOut">
              <a:rPr lang="en-GB" smtClean="0"/>
              <a:t>12/01/2021</a:t>
            </a:fld>
            <a:endParaRPr lang="en-GB"/>
          </a:p>
        </p:txBody>
      </p:sp>
      <p:sp>
        <p:nvSpPr>
          <p:cNvPr id="8" name="Footer Placeholder 7">
            <a:extLst>
              <a:ext uri="{FF2B5EF4-FFF2-40B4-BE49-F238E27FC236}">
                <a16:creationId xmlns:a16="http://schemas.microsoft.com/office/drawing/2014/main" id="{104BCAC4-646E-4778-97F3-E986170713F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30ADEF3-8DAB-4653-87F1-87EFAD7CD404}"/>
              </a:ext>
            </a:extLst>
          </p:cNvPr>
          <p:cNvSpPr>
            <a:spLocks noGrp="1"/>
          </p:cNvSpPr>
          <p:nvPr>
            <p:ph type="sldNum" sz="quarter" idx="12"/>
          </p:nvPr>
        </p:nvSpPr>
        <p:spPr/>
        <p:txBody>
          <a:bodyPr/>
          <a:lstStyle/>
          <a:p>
            <a:fld id="{537C6031-557E-4908-905E-DE584EF5C372}" type="slidenum">
              <a:rPr lang="en-GB" smtClean="0"/>
              <a:t>‹#›</a:t>
            </a:fld>
            <a:endParaRPr lang="en-GB"/>
          </a:p>
        </p:txBody>
      </p:sp>
    </p:spTree>
    <p:extLst>
      <p:ext uri="{BB962C8B-B14F-4D97-AF65-F5344CB8AC3E}">
        <p14:creationId xmlns:p14="http://schemas.microsoft.com/office/powerpoint/2010/main" val="2589383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31569-C4AB-475A-BEAB-A37E9B3270A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F306281-C922-47FA-B30F-465667192A0B}"/>
              </a:ext>
            </a:extLst>
          </p:cNvPr>
          <p:cNvSpPr>
            <a:spLocks noGrp="1"/>
          </p:cNvSpPr>
          <p:nvPr>
            <p:ph type="dt" sz="half" idx="10"/>
          </p:nvPr>
        </p:nvSpPr>
        <p:spPr/>
        <p:txBody>
          <a:bodyPr/>
          <a:lstStyle/>
          <a:p>
            <a:fld id="{AB2758D0-635D-4E8E-91B3-B929148D45B5}" type="datetimeFigureOut">
              <a:rPr lang="en-GB" smtClean="0"/>
              <a:t>12/01/2021</a:t>
            </a:fld>
            <a:endParaRPr lang="en-GB"/>
          </a:p>
        </p:txBody>
      </p:sp>
      <p:sp>
        <p:nvSpPr>
          <p:cNvPr id="4" name="Footer Placeholder 3">
            <a:extLst>
              <a:ext uri="{FF2B5EF4-FFF2-40B4-BE49-F238E27FC236}">
                <a16:creationId xmlns:a16="http://schemas.microsoft.com/office/drawing/2014/main" id="{4CAEE37C-4CC7-4DB1-905D-EBDCA0085A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080D4FB-F6E1-4145-AD88-A1013B8AB8F4}"/>
              </a:ext>
            </a:extLst>
          </p:cNvPr>
          <p:cNvSpPr>
            <a:spLocks noGrp="1"/>
          </p:cNvSpPr>
          <p:nvPr>
            <p:ph type="sldNum" sz="quarter" idx="12"/>
          </p:nvPr>
        </p:nvSpPr>
        <p:spPr/>
        <p:txBody>
          <a:bodyPr/>
          <a:lstStyle/>
          <a:p>
            <a:fld id="{537C6031-557E-4908-905E-DE584EF5C372}" type="slidenum">
              <a:rPr lang="en-GB" smtClean="0"/>
              <a:t>‹#›</a:t>
            </a:fld>
            <a:endParaRPr lang="en-GB"/>
          </a:p>
        </p:txBody>
      </p:sp>
    </p:spTree>
    <p:extLst>
      <p:ext uri="{BB962C8B-B14F-4D97-AF65-F5344CB8AC3E}">
        <p14:creationId xmlns:p14="http://schemas.microsoft.com/office/powerpoint/2010/main" val="133371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5FF0BF-2326-41AC-A918-A1708397B6C7}"/>
              </a:ext>
            </a:extLst>
          </p:cNvPr>
          <p:cNvSpPr>
            <a:spLocks noGrp="1"/>
          </p:cNvSpPr>
          <p:nvPr>
            <p:ph type="dt" sz="half" idx="10"/>
          </p:nvPr>
        </p:nvSpPr>
        <p:spPr/>
        <p:txBody>
          <a:bodyPr/>
          <a:lstStyle/>
          <a:p>
            <a:fld id="{AB2758D0-635D-4E8E-91B3-B929148D45B5}" type="datetimeFigureOut">
              <a:rPr lang="en-GB" smtClean="0"/>
              <a:t>12/01/2021</a:t>
            </a:fld>
            <a:endParaRPr lang="en-GB"/>
          </a:p>
        </p:txBody>
      </p:sp>
      <p:sp>
        <p:nvSpPr>
          <p:cNvPr id="3" name="Footer Placeholder 2">
            <a:extLst>
              <a:ext uri="{FF2B5EF4-FFF2-40B4-BE49-F238E27FC236}">
                <a16:creationId xmlns:a16="http://schemas.microsoft.com/office/drawing/2014/main" id="{FE51A534-CB80-40BA-9136-7EF4F61C9CD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F6CB860-F149-4393-AE16-8131F5D2875D}"/>
              </a:ext>
            </a:extLst>
          </p:cNvPr>
          <p:cNvSpPr>
            <a:spLocks noGrp="1"/>
          </p:cNvSpPr>
          <p:nvPr>
            <p:ph type="sldNum" sz="quarter" idx="12"/>
          </p:nvPr>
        </p:nvSpPr>
        <p:spPr/>
        <p:txBody>
          <a:bodyPr/>
          <a:lstStyle/>
          <a:p>
            <a:fld id="{537C6031-557E-4908-905E-DE584EF5C372}" type="slidenum">
              <a:rPr lang="en-GB" smtClean="0"/>
              <a:t>‹#›</a:t>
            </a:fld>
            <a:endParaRPr lang="en-GB"/>
          </a:p>
        </p:txBody>
      </p:sp>
    </p:spTree>
    <p:extLst>
      <p:ext uri="{BB962C8B-B14F-4D97-AF65-F5344CB8AC3E}">
        <p14:creationId xmlns:p14="http://schemas.microsoft.com/office/powerpoint/2010/main" val="1739318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B9E1D-9E9D-4FD9-A5B1-4E23623087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6D24-8918-43EA-AA03-CCDEDE4ECB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CE998D8-7CBC-4B2E-BCCF-9B838484ED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D183CB-A31C-4ADA-9786-F1F4F977ADCB}"/>
              </a:ext>
            </a:extLst>
          </p:cNvPr>
          <p:cNvSpPr>
            <a:spLocks noGrp="1"/>
          </p:cNvSpPr>
          <p:nvPr>
            <p:ph type="dt" sz="half" idx="10"/>
          </p:nvPr>
        </p:nvSpPr>
        <p:spPr/>
        <p:txBody>
          <a:bodyPr/>
          <a:lstStyle/>
          <a:p>
            <a:fld id="{AB2758D0-635D-4E8E-91B3-B929148D45B5}" type="datetimeFigureOut">
              <a:rPr lang="en-GB" smtClean="0"/>
              <a:t>12/01/2021</a:t>
            </a:fld>
            <a:endParaRPr lang="en-GB"/>
          </a:p>
        </p:txBody>
      </p:sp>
      <p:sp>
        <p:nvSpPr>
          <p:cNvPr id="6" name="Footer Placeholder 5">
            <a:extLst>
              <a:ext uri="{FF2B5EF4-FFF2-40B4-BE49-F238E27FC236}">
                <a16:creationId xmlns:a16="http://schemas.microsoft.com/office/drawing/2014/main" id="{25AE2BCB-F512-4C7E-892E-6C95242C7A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8BF9697-85AB-452A-880B-451AFEA53489}"/>
              </a:ext>
            </a:extLst>
          </p:cNvPr>
          <p:cNvSpPr>
            <a:spLocks noGrp="1"/>
          </p:cNvSpPr>
          <p:nvPr>
            <p:ph type="sldNum" sz="quarter" idx="12"/>
          </p:nvPr>
        </p:nvSpPr>
        <p:spPr/>
        <p:txBody>
          <a:bodyPr/>
          <a:lstStyle/>
          <a:p>
            <a:fld id="{537C6031-557E-4908-905E-DE584EF5C372}" type="slidenum">
              <a:rPr lang="en-GB" smtClean="0"/>
              <a:t>‹#›</a:t>
            </a:fld>
            <a:endParaRPr lang="en-GB"/>
          </a:p>
        </p:txBody>
      </p:sp>
    </p:spTree>
    <p:extLst>
      <p:ext uri="{BB962C8B-B14F-4D97-AF65-F5344CB8AC3E}">
        <p14:creationId xmlns:p14="http://schemas.microsoft.com/office/powerpoint/2010/main" val="2343952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B98B-179E-455F-B5C4-DEAAAA42C8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70FDF0F-32C5-47B5-8774-DCFDAF43BE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F873D9-48B7-42B3-A189-576D7986DA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D5750A-6FD4-465E-820F-93E7E9697594}"/>
              </a:ext>
            </a:extLst>
          </p:cNvPr>
          <p:cNvSpPr>
            <a:spLocks noGrp="1"/>
          </p:cNvSpPr>
          <p:nvPr>
            <p:ph type="dt" sz="half" idx="10"/>
          </p:nvPr>
        </p:nvSpPr>
        <p:spPr/>
        <p:txBody>
          <a:bodyPr/>
          <a:lstStyle/>
          <a:p>
            <a:fld id="{AB2758D0-635D-4E8E-91B3-B929148D45B5}" type="datetimeFigureOut">
              <a:rPr lang="en-GB" smtClean="0"/>
              <a:t>12/01/2021</a:t>
            </a:fld>
            <a:endParaRPr lang="en-GB"/>
          </a:p>
        </p:txBody>
      </p:sp>
      <p:sp>
        <p:nvSpPr>
          <p:cNvPr id="6" name="Footer Placeholder 5">
            <a:extLst>
              <a:ext uri="{FF2B5EF4-FFF2-40B4-BE49-F238E27FC236}">
                <a16:creationId xmlns:a16="http://schemas.microsoft.com/office/drawing/2014/main" id="{64403A96-4B92-41BE-9BBD-67708B89E3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CC60B56-4255-4B77-A8BB-CF33FF7293EE}"/>
              </a:ext>
            </a:extLst>
          </p:cNvPr>
          <p:cNvSpPr>
            <a:spLocks noGrp="1"/>
          </p:cNvSpPr>
          <p:nvPr>
            <p:ph type="sldNum" sz="quarter" idx="12"/>
          </p:nvPr>
        </p:nvSpPr>
        <p:spPr/>
        <p:txBody>
          <a:bodyPr/>
          <a:lstStyle/>
          <a:p>
            <a:fld id="{537C6031-557E-4908-905E-DE584EF5C372}" type="slidenum">
              <a:rPr lang="en-GB" smtClean="0"/>
              <a:t>‹#›</a:t>
            </a:fld>
            <a:endParaRPr lang="en-GB"/>
          </a:p>
        </p:txBody>
      </p:sp>
    </p:spTree>
    <p:extLst>
      <p:ext uri="{BB962C8B-B14F-4D97-AF65-F5344CB8AC3E}">
        <p14:creationId xmlns:p14="http://schemas.microsoft.com/office/powerpoint/2010/main" val="3049892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98EA39-4AA0-46AA-B531-502D856384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5BF0B27-7301-40CE-9B9C-9B3E216DD1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88AC2E-8F13-4FE9-A82E-7AF3E5570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2758D0-635D-4E8E-91B3-B929148D45B5}" type="datetimeFigureOut">
              <a:rPr lang="en-GB" smtClean="0"/>
              <a:t>12/01/2021</a:t>
            </a:fld>
            <a:endParaRPr lang="en-GB"/>
          </a:p>
        </p:txBody>
      </p:sp>
      <p:sp>
        <p:nvSpPr>
          <p:cNvPr id="5" name="Footer Placeholder 4">
            <a:extLst>
              <a:ext uri="{FF2B5EF4-FFF2-40B4-BE49-F238E27FC236}">
                <a16:creationId xmlns:a16="http://schemas.microsoft.com/office/drawing/2014/main" id="{E7DF57D4-B718-4E43-9FD0-EC1EF77B8A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07E2056-45C4-4449-B2AE-E966825DCA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7C6031-557E-4908-905E-DE584EF5C372}" type="slidenum">
              <a:rPr lang="en-GB" smtClean="0"/>
              <a:t>‹#›</a:t>
            </a:fld>
            <a:endParaRPr lang="en-GB"/>
          </a:p>
        </p:txBody>
      </p:sp>
    </p:spTree>
    <p:extLst>
      <p:ext uri="{BB962C8B-B14F-4D97-AF65-F5344CB8AC3E}">
        <p14:creationId xmlns:p14="http://schemas.microsoft.com/office/powerpoint/2010/main" val="1027227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AC7011-4CA6-4E4E-BE19-501A0B6E30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13A29E-D8E2-4381-BE0A-9C3D57616E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016731-DB4C-44C3-9857-4EFD0CF641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D05EB1-143B-4BBD-996B-09867FFF1F5C}" type="datetimeFigureOut">
              <a:rPr lang="en-GB" smtClean="0"/>
              <a:t>12/01/2021</a:t>
            </a:fld>
            <a:endParaRPr lang="en-GB"/>
          </a:p>
        </p:txBody>
      </p:sp>
      <p:sp>
        <p:nvSpPr>
          <p:cNvPr id="5" name="Footer Placeholder 4">
            <a:extLst>
              <a:ext uri="{FF2B5EF4-FFF2-40B4-BE49-F238E27FC236}">
                <a16:creationId xmlns:a16="http://schemas.microsoft.com/office/drawing/2014/main" id="{71517646-57C9-458D-AC03-33B7F0C9C3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77004EB-E603-41D2-AF72-38557589F2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6E1D9-BD69-44E6-826D-2EA801925546}" type="slidenum">
              <a:rPr lang="en-GB" smtClean="0"/>
              <a:t>‹#›</a:t>
            </a:fld>
            <a:endParaRPr lang="en-GB"/>
          </a:p>
        </p:txBody>
      </p:sp>
    </p:spTree>
    <p:extLst>
      <p:ext uri="{BB962C8B-B14F-4D97-AF65-F5344CB8AC3E}">
        <p14:creationId xmlns:p14="http://schemas.microsoft.com/office/powerpoint/2010/main" val="20981740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BA9E8E-E289-4A74-89FE-590C1C880567}"/>
              </a:ext>
            </a:extLst>
          </p:cNvPr>
          <p:cNvSpPr txBox="1"/>
          <p:nvPr/>
        </p:nvSpPr>
        <p:spPr>
          <a:xfrm>
            <a:off x="4279579" y="201912"/>
            <a:ext cx="7912421" cy="60324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0" i="0" u="none" strike="noStrike" kern="1200" cap="none" spc="0" normalizeH="0" baseline="0" noProof="0" dirty="0" smtClean="0">
                <a:ln>
                  <a:noFill/>
                </a:ln>
                <a:solidFill>
                  <a:srgbClr val="FFFF99"/>
                </a:solidFill>
                <a:effectLst/>
                <a:uLnTx/>
                <a:uFillTx/>
                <a:latin typeface="Cooper Black" panose="0208090404030B020404" pitchFamily="18" charset="0"/>
                <a:ea typeface="+mn-ea"/>
                <a:cs typeface="+mn-cs"/>
              </a:rPr>
              <a:t>SPIRITUALITY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0" dirty="0">
              <a:solidFill>
                <a:srgbClr val="FFFF99"/>
              </a:solidFill>
              <a:latin typeface="Cooper Black" panose="0208090404030B0204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sng" strike="noStrike" kern="1200" cap="none" spc="0" normalizeH="0" baseline="0" noProof="0" dirty="0" smtClean="0">
                <a:ln>
                  <a:noFill/>
                </a:ln>
                <a:solidFill>
                  <a:srgbClr val="FFFF99"/>
                </a:solidFill>
                <a:effectLst/>
                <a:uLnTx/>
                <a:uFillTx/>
                <a:latin typeface="Maiandra GD" panose="020E0502030308020204" pitchFamily="34" charset="0"/>
              </a:rPr>
              <a:t>FOCUS: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000" b="1" i="0" u="sng" strike="noStrike" kern="1200" cap="none" spc="0" normalizeH="0" baseline="0" noProof="0" dirty="0" smtClean="0">
              <a:ln>
                <a:noFill/>
              </a:ln>
              <a:solidFill>
                <a:srgbClr val="FFFF99"/>
              </a:solidFill>
              <a:effectLst/>
              <a:uLnTx/>
              <a:uFillTx/>
              <a:latin typeface="Maiandra GD" panose="020E0502030308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smtClean="0">
                <a:ln>
                  <a:noFill/>
                </a:ln>
                <a:solidFill>
                  <a:srgbClr val="FFFF99"/>
                </a:solidFill>
                <a:effectLst/>
                <a:uLnTx/>
                <a:uFillTx/>
                <a:latin typeface="Maiandra GD" panose="020E0502030308020204" pitchFamily="34" charset="0"/>
              </a:rPr>
              <a:t>How does God talk to us?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smtClean="0">
              <a:ln>
                <a:noFill/>
              </a:ln>
              <a:solidFill>
                <a:srgbClr val="FFFF99"/>
              </a:solidFill>
              <a:effectLst/>
              <a:uLnTx/>
              <a:uFillTx/>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srgbClr val="FFFF99"/>
                </a:solidFill>
                <a:effectLst/>
                <a:uLnTx/>
                <a:uFillTx/>
                <a:latin typeface="Century Gothic" panose="020B0502020202020204" pitchFamily="34" charset="0"/>
              </a:rPr>
              <a:t>We can learn about this through the stories we read in the Bible.</a:t>
            </a:r>
          </a:p>
        </p:txBody>
      </p:sp>
    </p:spTree>
    <p:extLst>
      <p:ext uri="{BB962C8B-B14F-4D97-AF65-F5344CB8AC3E}">
        <p14:creationId xmlns:p14="http://schemas.microsoft.com/office/powerpoint/2010/main" val="1182769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t="-39000" b="-3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C164D4-1CF9-4BE2-9BF1-12F87C287A9A}"/>
              </a:ext>
            </a:extLst>
          </p:cNvPr>
          <p:cNvSpPr txBox="1"/>
          <p:nvPr/>
        </p:nvSpPr>
        <p:spPr>
          <a:xfrm>
            <a:off x="377078" y="392771"/>
            <a:ext cx="11437844" cy="452431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Elijah recognised that God’s voice can be quiet and gentle, too.</a:t>
            </a:r>
            <a:endParaRPr lang="en-GB" sz="3200" dirty="0">
              <a:solidFill>
                <a:prstClr val="black"/>
              </a:solidFill>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 wonder if that was because Elijah needed comfort and support at that time?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 story goes on to tell us that Elijah gained strength and went back out to continue to try to make his world a better place?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80BD87AD-C335-4DDC-A826-5BEE4553C1B6}"/>
              </a:ext>
            </a:extLst>
          </p:cNvPr>
          <p:cNvSpPr txBox="1"/>
          <p:nvPr/>
        </p:nvSpPr>
        <p:spPr>
          <a:xfrm>
            <a:off x="555585" y="4501587"/>
            <a:ext cx="11259337"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21C5E"/>
                </a:solidFill>
                <a:effectLst/>
                <a:uLnTx/>
                <a:uFillTx/>
                <a:latin typeface="Comic Sans MS" panose="030F0702030302020204" pitchFamily="66" charset="0"/>
                <a:ea typeface="+mn-ea"/>
                <a:cs typeface="+mn-cs"/>
              </a:rPr>
              <a:t>Sit </a:t>
            </a:r>
            <a:r>
              <a:rPr kumimoji="0" lang="en-GB" sz="2400" b="1" i="0" u="none" strike="noStrike" kern="1200" cap="none" spc="0" normalizeH="0" baseline="0" noProof="0" dirty="0" smtClean="0">
                <a:ln>
                  <a:noFill/>
                </a:ln>
                <a:solidFill>
                  <a:srgbClr val="421C5E"/>
                </a:solidFill>
                <a:effectLst/>
                <a:uLnTx/>
                <a:uFillTx/>
                <a:latin typeface="Comic Sans MS" panose="030F0702030302020204" pitchFamily="66" charset="0"/>
                <a:ea typeface="+mn-ea"/>
                <a:cs typeface="+mn-cs"/>
              </a:rPr>
              <a:t>quietly </a:t>
            </a:r>
            <a:r>
              <a:rPr kumimoji="0" lang="en-GB" sz="2400" b="1" i="0" u="none" strike="noStrike" kern="1200" cap="none" spc="0" normalizeH="0" baseline="0" noProof="0" dirty="0">
                <a:ln>
                  <a:noFill/>
                </a:ln>
                <a:solidFill>
                  <a:srgbClr val="421C5E"/>
                </a:solidFill>
                <a:effectLst/>
                <a:uLnTx/>
                <a:uFillTx/>
                <a:latin typeface="Comic Sans MS" panose="030F0702030302020204" pitchFamily="66" charset="0"/>
                <a:ea typeface="+mn-ea"/>
                <a:cs typeface="+mn-cs"/>
              </a:rPr>
              <a:t>for a minute, and try to hear what God asks you to do in this world.</a:t>
            </a:r>
          </a:p>
        </p:txBody>
      </p:sp>
      <p:sp>
        <p:nvSpPr>
          <p:cNvPr id="4" name="TextBox 3">
            <a:extLst>
              <a:ext uri="{FF2B5EF4-FFF2-40B4-BE49-F238E27FC236}">
                <a16:creationId xmlns:a16="http://schemas.microsoft.com/office/drawing/2014/main" id="{02F8810B-1210-4592-AD71-B0C1B335E251}"/>
              </a:ext>
            </a:extLst>
          </p:cNvPr>
          <p:cNvSpPr txBox="1"/>
          <p:nvPr/>
        </p:nvSpPr>
        <p:spPr>
          <a:xfrm>
            <a:off x="555585" y="5657671"/>
            <a:ext cx="11259337"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smtClean="0">
                <a:ln>
                  <a:noFill/>
                </a:ln>
                <a:solidFill>
                  <a:srgbClr val="421C5E"/>
                </a:solidFill>
                <a:effectLst/>
                <a:uLnTx/>
                <a:uFillTx/>
                <a:latin typeface="Comic Sans MS" panose="030F0702030302020204" pitchFamily="66" charset="0"/>
                <a:ea typeface="+mn-ea"/>
                <a:cs typeface="+mn-cs"/>
              </a:rPr>
              <a:t>What </a:t>
            </a:r>
            <a:r>
              <a:rPr kumimoji="0" lang="en-GB" sz="2400" b="1" i="0" u="none" strike="noStrike" kern="1200" cap="none" spc="0" normalizeH="0" baseline="0" noProof="0" dirty="0">
                <a:ln>
                  <a:noFill/>
                </a:ln>
                <a:solidFill>
                  <a:srgbClr val="421C5E"/>
                </a:solidFill>
                <a:effectLst/>
                <a:uLnTx/>
                <a:uFillTx/>
                <a:latin typeface="Comic Sans MS" panose="030F0702030302020204" pitchFamily="66" charset="0"/>
                <a:ea typeface="+mn-ea"/>
                <a:cs typeface="+mn-cs"/>
              </a:rPr>
              <a:t>you think God needs you </a:t>
            </a:r>
            <a:r>
              <a:rPr kumimoji="0" lang="en-GB" sz="2400" b="1" i="0" u="none" strike="noStrike" kern="1200" cap="none" spc="0" normalizeH="0" baseline="0" noProof="0" dirty="0" smtClean="0">
                <a:ln>
                  <a:noFill/>
                </a:ln>
                <a:solidFill>
                  <a:srgbClr val="421C5E"/>
                </a:solidFill>
                <a:effectLst/>
                <a:uLnTx/>
                <a:uFillTx/>
                <a:latin typeface="Comic Sans MS" panose="030F0702030302020204" pitchFamily="66" charset="0"/>
                <a:ea typeface="+mn-ea"/>
                <a:cs typeface="+mn-cs"/>
              </a:rPr>
              <a:t>for?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smtClean="0">
              <a:ln>
                <a:noFill/>
              </a:ln>
              <a:solidFill>
                <a:srgbClr val="421C5E"/>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smtClean="0">
                <a:solidFill>
                  <a:srgbClr val="421C5E"/>
                </a:solidFill>
                <a:latin typeface="Comic Sans MS" panose="030F0702030302020204" pitchFamily="66" charset="0"/>
              </a:rPr>
              <a:t>How will you do it?</a:t>
            </a:r>
            <a:endParaRPr kumimoji="0" lang="en-GB" sz="2400" b="1" i="0" u="none" strike="noStrike" kern="1200" cap="none" spc="0" normalizeH="0" baseline="0" noProof="0" dirty="0">
              <a:ln>
                <a:noFill/>
              </a:ln>
              <a:solidFill>
                <a:srgbClr val="421C5E"/>
              </a:solidFill>
              <a:effectLst/>
              <a:uLnTx/>
              <a:uFillTx/>
              <a:latin typeface="Comic Sans MS" panose="030F0702030302020204" pitchFamily="66" charset="0"/>
            </a:endParaRPr>
          </a:p>
        </p:txBody>
      </p:sp>
    </p:spTree>
    <p:extLst>
      <p:ext uri="{BB962C8B-B14F-4D97-AF65-F5344CB8AC3E}">
        <p14:creationId xmlns:p14="http://schemas.microsoft.com/office/powerpoint/2010/main" val="3736135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5BA9E8E-E289-4A74-89FE-590C1C880567}"/>
              </a:ext>
            </a:extLst>
          </p:cNvPr>
          <p:cNvSpPr txBox="1"/>
          <p:nvPr/>
        </p:nvSpPr>
        <p:spPr>
          <a:xfrm>
            <a:off x="0" y="0"/>
            <a:ext cx="7708740" cy="4708981"/>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4000" b="1" i="0" u="sng" strike="noStrike" kern="1200" cap="none" spc="0" normalizeH="0" baseline="0" noProof="0" dirty="0">
                <a:ln>
                  <a:noFill/>
                </a:ln>
                <a:solidFill>
                  <a:prstClr val="black"/>
                </a:solidFill>
                <a:effectLst/>
                <a:uLnTx/>
                <a:uFillTx/>
                <a:latin typeface="Century Gothic" panose="020B0502020202020204" pitchFamily="34" charset="0"/>
              </a:rPr>
              <a:t>CLOSING PRAYER: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dirty="0">
              <a:solidFill>
                <a:prstClr val="black"/>
              </a:solidFill>
              <a:latin typeface="Century Gothic" panose="020B0502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prstClr val="black"/>
                </a:solidFill>
                <a:effectLst/>
                <a:uLnTx/>
                <a:uFillTx/>
                <a:latin typeface="Century Gothic" panose="020B0502020202020204" pitchFamily="34" charset="0"/>
              </a:rPr>
              <a:t>Dear Lord</a:t>
            </a:r>
            <a:r>
              <a:rPr kumimoji="0" lang="en-GB" sz="3000" b="0" i="0" u="none" strike="noStrike" kern="1200" cap="none" spc="0" normalizeH="0" baseline="0" noProof="0" dirty="0" smtClean="0">
                <a:ln>
                  <a:noFill/>
                </a:ln>
                <a:solidFill>
                  <a:prstClr val="black"/>
                </a:solidFill>
                <a:effectLst/>
                <a:uLnTx/>
                <a:uFillTx/>
                <a:latin typeface="Century Gothic" panose="020B0502020202020204" pitchFamily="34" charset="0"/>
              </a:rPr>
              <a:t>,</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entury Gothic" panose="020B0502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GB" sz="3000" dirty="0">
                <a:solidFill>
                  <a:prstClr val="black"/>
                </a:solidFill>
                <a:latin typeface="Century Gothic" panose="020B0502020202020204" pitchFamily="34" charset="0"/>
              </a:rPr>
              <a:t>Be with us when we feel tired </a:t>
            </a:r>
          </a:p>
          <a:p>
            <a:pPr marL="0" marR="0" lvl="0" indent="0" defTabSz="914400" rtl="0" eaLnBrk="1" fontAlgn="auto" latinLnBrk="0" hangingPunct="1">
              <a:lnSpc>
                <a:spcPct val="100000"/>
              </a:lnSpc>
              <a:spcBef>
                <a:spcPts val="0"/>
              </a:spcBef>
              <a:spcAft>
                <a:spcPts val="0"/>
              </a:spcAft>
              <a:buClrTx/>
              <a:buSzTx/>
              <a:buFontTx/>
              <a:buNone/>
              <a:tabLst/>
              <a:defRPr/>
            </a:pPr>
            <a:r>
              <a:rPr lang="en-GB" sz="3000" dirty="0">
                <a:solidFill>
                  <a:prstClr val="black"/>
                </a:solidFill>
                <a:latin typeface="Century Gothic" panose="020B0502020202020204" pitchFamily="34" charset="0"/>
              </a:rPr>
              <a:t>and fed up with how things are.</a:t>
            </a:r>
          </a:p>
          <a:p>
            <a:pPr marL="0" marR="0" lvl="0" indent="0" defTabSz="914400" rtl="0" eaLnBrk="1" fontAlgn="auto" latinLnBrk="0" hangingPunct="1">
              <a:lnSpc>
                <a:spcPct val="100000"/>
              </a:lnSpc>
              <a:spcBef>
                <a:spcPts val="0"/>
              </a:spcBef>
              <a:spcAft>
                <a:spcPts val="0"/>
              </a:spcAft>
              <a:buClrTx/>
              <a:buSzTx/>
              <a:buFontTx/>
              <a:buNone/>
              <a:tabLst/>
              <a:defRPr/>
            </a:pPr>
            <a:endParaRPr lang="en-GB" sz="3000" dirty="0">
              <a:solidFill>
                <a:prstClr val="black"/>
              </a:solidFill>
              <a:latin typeface="Century Gothic" panose="020B0502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prstClr val="black"/>
                </a:solidFill>
                <a:effectLst/>
                <a:uLnTx/>
                <a:uFillTx/>
                <a:latin typeface="Century Gothic" panose="020B0502020202020204" pitchFamily="34" charset="0"/>
              </a:rPr>
              <a:t>Help us to hear you,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prstClr val="black"/>
                </a:solidFill>
                <a:effectLst/>
                <a:uLnTx/>
                <a:uFillTx/>
                <a:latin typeface="Century Gothic" panose="020B0502020202020204" pitchFamily="34" charset="0"/>
              </a:rPr>
              <a:t>to hear the </a:t>
            </a:r>
            <a:r>
              <a:rPr lang="en-GB" sz="3000" dirty="0">
                <a:solidFill>
                  <a:prstClr val="black"/>
                </a:solidFill>
                <a:latin typeface="Century Gothic" panose="020B0502020202020204" pitchFamily="34" charset="0"/>
              </a:rPr>
              <a:t>advice </a:t>
            </a:r>
          </a:p>
          <a:p>
            <a:pPr marL="0" marR="0" lvl="0" indent="0" defTabSz="914400" rtl="0" eaLnBrk="1" fontAlgn="auto" latinLnBrk="0" hangingPunct="1">
              <a:lnSpc>
                <a:spcPct val="100000"/>
              </a:lnSpc>
              <a:spcBef>
                <a:spcPts val="0"/>
              </a:spcBef>
              <a:spcAft>
                <a:spcPts val="0"/>
              </a:spcAft>
              <a:buClrTx/>
              <a:buSzTx/>
              <a:buFontTx/>
              <a:buNone/>
              <a:tabLst/>
              <a:defRPr/>
            </a:pPr>
            <a:r>
              <a:rPr lang="en-GB" sz="3000" dirty="0">
                <a:solidFill>
                  <a:prstClr val="black"/>
                </a:solidFill>
                <a:latin typeface="Century Gothic" panose="020B0502020202020204" pitchFamily="34" charset="0"/>
              </a:rPr>
              <a:t>and the support you give to us </a:t>
            </a:r>
          </a:p>
          <a:p>
            <a:pPr marL="0" marR="0" lvl="0" indent="0" defTabSz="914400" rtl="0" eaLnBrk="1" fontAlgn="auto" latinLnBrk="0" hangingPunct="1">
              <a:lnSpc>
                <a:spcPct val="100000"/>
              </a:lnSpc>
              <a:spcBef>
                <a:spcPts val="0"/>
              </a:spcBef>
              <a:spcAft>
                <a:spcPts val="0"/>
              </a:spcAft>
              <a:buClrTx/>
              <a:buSzTx/>
              <a:buFontTx/>
              <a:buNone/>
              <a:tabLst/>
              <a:defRPr/>
            </a:pPr>
            <a:r>
              <a:rPr lang="en-GB" sz="3000" dirty="0">
                <a:solidFill>
                  <a:prstClr val="black"/>
                </a:solidFill>
                <a:latin typeface="Century Gothic" panose="020B0502020202020204" pitchFamily="34" charset="0"/>
              </a:rPr>
              <a:t>to help us keep going.</a:t>
            </a:r>
            <a:endParaRPr kumimoji="0" lang="en-GB" sz="3000" b="0" i="0" u="none" strike="noStrike" kern="1200" cap="none" spc="0" normalizeH="0" baseline="0" noProof="0" dirty="0">
              <a:ln>
                <a:noFill/>
              </a:ln>
              <a:solidFill>
                <a:prstClr val="black"/>
              </a:solidFill>
              <a:effectLst/>
              <a:uLnTx/>
              <a:uFillTx/>
              <a:latin typeface="Century Gothic" panose="020B0502020202020204" pitchFamily="34" charset="0"/>
            </a:endParaRPr>
          </a:p>
        </p:txBody>
      </p:sp>
      <p:sp>
        <p:nvSpPr>
          <p:cNvPr id="4" name="TextBox 3">
            <a:extLst>
              <a:ext uri="{FF2B5EF4-FFF2-40B4-BE49-F238E27FC236}">
                <a16:creationId xmlns:a16="http://schemas.microsoft.com/office/drawing/2014/main" id="{B1335CDF-3CDC-44F6-9455-348547A98F14}"/>
              </a:ext>
            </a:extLst>
          </p:cNvPr>
          <p:cNvSpPr txBox="1"/>
          <p:nvPr/>
        </p:nvSpPr>
        <p:spPr>
          <a:xfrm>
            <a:off x="282613" y="4795897"/>
            <a:ext cx="6094070" cy="206210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entury Gothic"/>
                <a:ea typeface="Calibri" panose="020F0502020204030204" pitchFamily="34" charset="0"/>
                <a:cs typeface="Times New Roman"/>
              </a:rPr>
              <a:t>In the name of the Father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entury Gothic"/>
                <a:ea typeface="+mn-ea"/>
                <a:cs typeface="Times New Roman"/>
              </a:rPr>
              <a:t>and of the 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entury Gothic"/>
                <a:ea typeface="+mn-ea"/>
                <a:cs typeface="Times New Roman"/>
              </a:rPr>
              <a:t>and of the Holy Spirit.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entury Gothic"/>
                <a:ea typeface="+mn-ea"/>
                <a:cs typeface="Times New Roman"/>
              </a:rPr>
              <a:t>Amen</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607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977DCC-3BFF-4D10-96F9-8D9E015B802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8004" y="503320"/>
            <a:ext cx="4009736" cy="6220692"/>
          </a:xfrm>
          <a:prstGeom prst="rect">
            <a:avLst/>
          </a:prstGeom>
          <a:noFill/>
          <a:ln>
            <a:noFill/>
          </a:ln>
        </p:spPr>
      </p:pic>
      <p:sp>
        <p:nvSpPr>
          <p:cNvPr id="3" name="Text Box 3">
            <a:extLst>
              <a:ext uri="{FF2B5EF4-FFF2-40B4-BE49-F238E27FC236}">
                <a16:creationId xmlns:a16="http://schemas.microsoft.com/office/drawing/2014/main" id="{6427A3D8-A601-47E7-9793-7C148A8B23E6}"/>
              </a:ext>
            </a:extLst>
          </p:cNvPr>
          <p:cNvSpPr txBox="1"/>
          <p:nvPr/>
        </p:nvSpPr>
        <p:spPr>
          <a:xfrm>
            <a:off x="3990109" y="748145"/>
            <a:ext cx="8091055" cy="5361709"/>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latin typeface="Comic Sans MS" panose="030F0702030302020204" pitchFamily="66" charset="0"/>
                <a:ea typeface="Calibri" panose="020F0502020204030204" pitchFamily="34" charset="0"/>
                <a:cs typeface="Times New Roman" panose="02020603050405020304" pitchFamily="18" charset="0"/>
              </a:rPr>
              <a:t>What do think God said to Elijah in the quietness outside the cave?</a:t>
            </a:r>
            <a:endParaRPr kumimoji="0" lang="en-GB" sz="11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GB" sz="20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a:t>
            </a:r>
            <a:endParaRPr kumimoji="0" lang="en-GB" sz="11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GB" sz="1800" b="0" i="0" u="none" strike="noStrike" kern="0" cap="none" spc="0" normalizeH="0" baseline="0" noProof="0" dirty="0">
                <a:ln>
                  <a:noFill/>
                </a:ln>
                <a:solidFill>
                  <a:sysClr val="windowText" lastClr="000000"/>
                </a:solidFill>
                <a:effectLst/>
                <a:uLnTx/>
                <a:uFillTx/>
                <a:latin typeface="Comic Sans MS" panose="030F0702030302020204" pitchFamily="66" charset="0"/>
                <a:ea typeface="Calibri" panose="020F0502020204030204" pitchFamily="34" charset="0"/>
                <a:cs typeface="Times New Roman" panose="02020603050405020304" pitchFamily="18" charset="0"/>
              </a:rPr>
              <a:t>What does God say to you in the quietness?</a:t>
            </a:r>
            <a:endParaRPr kumimoji="0" lang="en-GB" sz="11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GB" sz="20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kumimoji="0" lang="en-GB" sz="11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41469D2-166E-4AA1-AA2F-2790F31DDC0E}"/>
              </a:ext>
            </a:extLst>
          </p:cNvPr>
          <p:cNvSpPr txBox="1"/>
          <p:nvPr/>
        </p:nvSpPr>
        <p:spPr>
          <a:xfrm>
            <a:off x="263236" y="133988"/>
            <a:ext cx="11817928" cy="369332"/>
          </a:xfrm>
          <a:prstGeom prst="rect">
            <a:avLst/>
          </a:prstGeom>
          <a:noFill/>
        </p:spPr>
        <p:txBody>
          <a:bodyPr wrap="square" rtlCol="0">
            <a:spAutoFit/>
          </a:bodyPr>
          <a:lstStyle/>
          <a:p>
            <a:r>
              <a:rPr lang="en-GB" dirty="0"/>
              <a:t>Print and stick in if you can. Otherwise, spend a few moments writing what you are thinking in your home learning books.</a:t>
            </a:r>
          </a:p>
        </p:txBody>
      </p:sp>
    </p:spTree>
    <p:extLst>
      <p:ext uri="{BB962C8B-B14F-4D97-AF65-F5344CB8AC3E}">
        <p14:creationId xmlns:p14="http://schemas.microsoft.com/office/powerpoint/2010/main" val="1772481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7977FA-E2B8-4D0B-BF3F-A2DB96BFD563}"/>
              </a:ext>
            </a:extLst>
          </p:cNvPr>
          <p:cNvSpPr txBox="1"/>
          <p:nvPr/>
        </p:nvSpPr>
        <p:spPr>
          <a:xfrm>
            <a:off x="0" y="2087463"/>
            <a:ext cx="11857905" cy="489364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4000" b="1" i="0" u="sng" strike="noStrike" kern="1200" cap="none" spc="0" normalizeH="0" baseline="0" noProof="0" dirty="0">
                <a:ln>
                  <a:noFill/>
                </a:ln>
                <a:solidFill>
                  <a:prstClr val="black"/>
                </a:solidFill>
                <a:effectLst/>
                <a:uLnTx/>
                <a:uFillTx/>
                <a:latin typeface="Century Gothic"/>
                <a:ea typeface="Calibri" panose="020F0502020204030204" pitchFamily="34" charset="0"/>
                <a:cs typeface="Times New Roman"/>
              </a:rPr>
              <a:t>OPENING PRAYER:</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Century Gothic"/>
              <a:ea typeface="Calibri" panose="020F0502020204030204" pitchFamily="34" charset="0"/>
              <a:cs typeface="Times New Roman"/>
            </a:endParaRPr>
          </a:p>
          <a:p>
            <a:pPr marL="0" marR="0" lvl="0" indent="0" defTabSz="914400" rtl="0" eaLnBrk="1" fontAlgn="auto" latinLnBrk="0" hangingPunct="1">
              <a:lnSpc>
                <a:spcPct val="100000"/>
              </a:lnSpc>
              <a:spcBef>
                <a:spcPts val="0"/>
              </a:spcBef>
              <a:spcAft>
                <a:spcPts val="0"/>
              </a:spcAft>
              <a:buClrTx/>
              <a:buSzTx/>
              <a:buFontTx/>
              <a:buNone/>
              <a:tabLst/>
              <a:defRPr/>
            </a:pPr>
            <a:endParaRPr lang="en-GB" sz="1000" dirty="0">
              <a:solidFill>
                <a:prstClr val="black"/>
              </a:solidFill>
              <a:latin typeface="Century Gothic"/>
              <a:ea typeface="Calibri" panose="020F0502020204030204" pitchFamily="34" charset="0"/>
              <a:cs typeface="Times New Roman"/>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prstClr val="black"/>
                </a:solidFill>
                <a:effectLst/>
                <a:uLnTx/>
                <a:uFillTx/>
                <a:latin typeface="Century Gothic"/>
                <a:ea typeface="Calibri" panose="020F0502020204030204" pitchFamily="34" charset="0"/>
                <a:cs typeface="Times New Roman"/>
              </a:rPr>
              <a:t>O Lord, bless our home so that,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prstClr val="black"/>
                </a:solidFill>
                <a:effectLst/>
                <a:uLnTx/>
                <a:uFillTx/>
                <a:latin typeface="Century Gothic"/>
                <a:ea typeface="Calibri" panose="020F0502020204030204" pitchFamily="34" charset="0"/>
                <a:cs typeface="Times New Roman"/>
              </a:rPr>
              <a:t>in working together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prstClr val="black"/>
                </a:solidFill>
                <a:effectLst/>
                <a:uLnTx/>
                <a:uFillTx/>
                <a:latin typeface="Century Gothic"/>
                <a:ea typeface="Calibri" panose="020F0502020204030204" pitchFamily="34" charset="0"/>
                <a:cs typeface="Times New Roman"/>
              </a:rPr>
              <a:t>and playing together,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prstClr val="black"/>
                </a:solidFill>
                <a:effectLst/>
                <a:uLnTx/>
                <a:uFillTx/>
                <a:latin typeface="Century Gothic"/>
                <a:ea typeface="Calibri" panose="020F0502020204030204" pitchFamily="34" charset="0"/>
                <a:cs typeface="Times New Roman"/>
              </a:rPr>
              <a:t>we may learn to serve you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prstClr val="black"/>
                </a:solidFill>
                <a:effectLst/>
                <a:uLnTx/>
                <a:uFillTx/>
                <a:latin typeface="Century Gothic"/>
                <a:ea typeface="Calibri" panose="020F0502020204030204" pitchFamily="34" charset="0"/>
                <a:cs typeface="Times New Roman"/>
              </a:rPr>
              <a:t>and to serve one another.</a:t>
            </a:r>
          </a:p>
          <a:p>
            <a:pPr marL="0" marR="0" lvl="0" indent="0" defTabSz="914400" rtl="0" eaLnBrk="1" fontAlgn="auto" latinLnBrk="0" hangingPunct="1">
              <a:lnSpc>
                <a:spcPct val="100000"/>
              </a:lnSpc>
              <a:spcBef>
                <a:spcPts val="0"/>
              </a:spcBef>
              <a:spcAft>
                <a:spcPts val="0"/>
              </a:spcAft>
              <a:buClrTx/>
              <a:buSzTx/>
              <a:buFontTx/>
              <a:buNone/>
              <a:tabLst/>
              <a:defRPr/>
            </a:pPr>
            <a:endParaRPr lang="en-GB" sz="3000" dirty="0">
              <a:solidFill>
                <a:prstClr val="black"/>
              </a:solidFill>
              <a:latin typeface="Century Gothic"/>
              <a:ea typeface="Calibri" panose="020F0502020204030204" pitchFamily="34" charset="0"/>
              <a:cs typeface="Times New Roman"/>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dirty="0">
                <a:ln>
                  <a:noFill/>
                </a:ln>
                <a:solidFill>
                  <a:prstClr val="black"/>
                </a:solidFill>
                <a:effectLst/>
                <a:uLnTx/>
                <a:uFillTx/>
                <a:latin typeface="Century Gothic"/>
                <a:ea typeface="Calibri" panose="020F0502020204030204" pitchFamily="34" charset="0"/>
                <a:cs typeface="Times New Roman"/>
              </a:rPr>
              <a:t>Keep us safe and happy.</a:t>
            </a:r>
          </a:p>
          <a:p>
            <a:pPr marL="0" marR="0" lvl="0" indent="0" defTabSz="914400" rtl="0" eaLnBrk="1" fontAlgn="auto" latinLnBrk="0" hangingPunct="1">
              <a:lnSpc>
                <a:spcPct val="100000"/>
              </a:lnSpc>
              <a:spcBef>
                <a:spcPts val="0"/>
              </a:spcBef>
              <a:spcAft>
                <a:spcPts val="0"/>
              </a:spcAft>
              <a:buClrTx/>
              <a:buSzTx/>
              <a:buFontTx/>
              <a:buNone/>
              <a:tabLst/>
              <a:defRPr/>
            </a:pPr>
            <a:endParaRPr lang="en-GB" sz="1000" dirty="0">
              <a:solidFill>
                <a:prstClr val="black"/>
              </a:solidFill>
              <a:latin typeface="Century Gothic"/>
              <a:cs typeface="Times New Roman"/>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entury Gothic"/>
                <a:ea typeface="+mn-ea"/>
                <a:cs typeface="Times New Roman"/>
              </a:rPr>
              <a:t>Amen</a:t>
            </a:r>
            <a:endParaRPr kumimoji="0" lang="en-GB" sz="3200" b="1" i="0" u="none" strike="noStrike" kern="1200" cap="none" spc="0" normalizeH="0" baseline="0" noProof="0" dirty="0">
              <a:ln>
                <a:noFill/>
              </a:ln>
              <a:solidFill>
                <a:prstClr val="black"/>
              </a:solidFill>
              <a:effectLst/>
              <a:uLnTx/>
              <a:uFillTx/>
              <a:latin typeface="Calibri" panose="020F0502020204030204"/>
              <a:ea typeface="+mn-ea"/>
            </a:endParaRPr>
          </a:p>
        </p:txBody>
      </p:sp>
      <p:sp>
        <p:nvSpPr>
          <p:cNvPr id="3" name="TextBox 2">
            <a:extLst>
              <a:ext uri="{FF2B5EF4-FFF2-40B4-BE49-F238E27FC236}">
                <a16:creationId xmlns:a16="http://schemas.microsoft.com/office/drawing/2014/main" id="{B1335CDF-3CDC-44F6-9455-348547A98F14}"/>
              </a:ext>
            </a:extLst>
          </p:cNvPr>
          <p:cNvSpPr txBox="1"/>
          <p:nvPr/>
        </p:nvSpPr>
        <p:spPr>
          <a:xfrm>
            <a:off x="0" y="150236"/>
            <a:ext cx="6094070" cy="1508105"/>
          </a:xfrm>
          <a:prstGeom prst="rect">
            <a:avLst/>
          </a:prstGeom>
          <a:noFill/>
        </p:spPr>
        <p:txBody>
          <a:bodyPr wrap="square">
            <a:spAutoFit/>
          </a:bodyPr>
          <a:lstStyle/>
          <a:p>
            <a:r>
              <a:rPr kumimoji="0" lang="en-GB" sz="3000" i="0" u="none" strike="noStrike" kern="1200" cap="none" spc="0" normalizeH="0" baseline="0" noProof="0" dirty="0">
                <a:ln>
                  <a:noFill/>
                </a:ln>
                <a:solidFill>
                  <a:prstClr val="black"/>
                </a:solidFill>
                <a:effectLst/>
                <a:uLnTx/>
                <a:uFillTx/>
                <a:latin typeface="Century Gothic"/>
                <a:ea typeface="Calibri" panose="020F0502020204030204" pitchFamily="34" charset="0"/>
                <a:cs typeface="Times New Roman"/>
              </a:rPr>
              <a:t>In the name of the Father</a:t>
            </a:r>
          </a:p>
          <a:p>
            <a:r>
              <a:rPr lang="en-GB" sz="3000" dirty="0">
                <a:solidFill>
                  <a:prstClr val="black"/>
                </a:solidFill>
                <a:latin typeface="Century Gothic"/>
                <a:cs typeface="Times New Roman"/>
              </a:rPr>
              <a:t>and of the Son</a:t>
            </a:r>
          </a:p>
          <a:p>
            <a:r>
              <a:rPr lang="en-GB" sz="3000" dirty="0">
                <a:solidFill>
                  <a:prstClr val="black"/>
                </a:solidFill>
                <a:latin typeface="Century Gothic"/>
                <a:cs typeface="Times New Roman"/>
              </a:rPr>
              <a:t>and of the Holy Spirit</a:t>
            </a:r>
            <a:r>
              <a:rPr lang="en-GB" sz="3000" dirty="0" smtClean="0">
                <a:solidFill>
                  <a:prstClr val="black"/>
                </a:solidFill>
                <a:latin typeface="Century Gothic"/>
                <a:cs typeface="Times New Roman"/>
              </a:rPr>
              <a:t>.  </a:t>
            </a:r>
            <a:r>
              <a:rPr lang="en-GB" sz="3200" b="1" dirty="0" smtClean="0">
                <a:solidFill>
                  <a:prstClr val="black"/>
                </a:solidFill>
                <a:latin typeface="Century Gothic"/>
                <a:cs typeface="Times New Roman"/>
              </a:rPr>
              <a:t>Amen</a:t>
            </a:r>
            <a:endParaRPr lang="en-GB" b="1" dirty="0"/>
          </a:p>
        </p:txBody>
      </p:sp>
    </p:spTree>
    <p:extLst>
      <p:ext uri="{BB962C8B-B14F-4D97-AF65-F5344CB8AC3E}">
        <p14:creationId xmlns:p14="http://schemas.microsoft.com/office/powerpoint/2010/main" val="4006093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E9E441-4B46-4A73-B3C5-86E364442EC1}"/>
              </a:ext>
            </a:extLst>
          </p:cNvPr>
          <p:cNvSpPr txBox="1"/>
          <p:nvPr/>
        </p:nvSpPr>
        <p:spPr>
          <a:xfrm>
            <a:off x="279541" y="138315"/>
            <a:ext cx="11539780" cy="1546577"/>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God’s often presented, especially in Old Testament stories, as Big and Bossy and Most Definitely In Charge. (He’s the Big Guy With A Plan, and He Must Be Obeyed!)</a:t>
            </a:r>
            <a:endPar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DBD01832-C356-41A2-8386-B0FF4365AA07}"/>
              </a:ext>
            </a:extLst>
          </p:cNvPr>
          <p:cNvSpPr txBox="1"/>
          <p:nvPr/>
        </p:nvSpPr>
        <p:spPr>
          <a:xfrm>
            <a:off x="167047" y="5373427"/>
            <a:ext cx="11857905"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FF0000"/>
                </a:solidFill>
                <a:effectLst/>
                <a:uLnTx/>
                <a:uFillTx/>
                <a:latin typeface="Century Gothic"/>
                <a:ea typeface="Calibri" panose="020F0502020204030204" pitchFamily="34" charset="0"/>
                <a:cs typeface="Times New Roman"/>
              </a:rPr>
              <a:t>The following story tells about how God recognises what we need, and speaks to us accordingly.</a:t>
            </a:r>
            <a:endParaRPr kumimoji="0" lang="en-GB" sz="3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DDAD570F-CF24-40F8-A834-5C897F460C43}"/>
              </a:ext>
            </a:extLst>
          </p:cNvPr>
          <p:cNvSpPr txBox="1"/>
          <p:nvPr/>
        </p:nvSpPr>
        <p:spPr>
          <a:xfrm>
            <a:off x="1423023" y="1684892"/>
            <a:ext cx="9252815"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FF0000"/>
                </a:solidFill>
                <a:effectLst/>
                <a:uLnTx/>
                <a:uFillTx/>
                <a:latin typeface="Century Gothic"/>
                <a:ea typeface="Calibri" panose="020F0502020204030204" pitchFamily="34" charset="0"/>
                <a:cs typeface="Times New Roman"/>
              </a:rPr>
              <a:t>But this isn’t</a:t>
            </a:r>
            <a:r>
              <a:rPr kumimoji="0" lang="en-GB" sz="3600" b="0" i="0" u="sng" strike="noStrike" kern="1200" cap="none" spc="0" normalizeH="0" baseline="0" noProof="0" dirty="0">
                <a:ln>
                  <a:noFill/>
                </a:ln>
                <a:solidFill>
                  <a:srgbClr val="FF0000"/>
                </a:solidFill>
                <a:effectLst/>
                <a:uLnTx/>
                <a:uFillTx/>
                <a:latin typeface="Century Gothic"/>
                <a:ea typeface="Calibri" panose="020F0502020204030204" pitchFamily="34" charset="0"/>
                <a:cs typeface="Times New Roman"/>
              </a:rPr>
              <a:t> </a:t>
            </a:r>
            <a:r>
              <a:rPr kumimoji="0" lang="en-GB" sz="3600" b="1" i="0" u="sng" strike="noStrike" kern="1200" cap="none" spc="0" normalizeH="0" baseline="0" noProof="0" dirty="0">
                <a:ln>
                  <a:noFill/>
                </a:ln>
                <a:solidFill>
                  <a:srgbClr val="FF0000"/>
                </a:solidFill>
                <a:effectLst/>
                <a:uLnTx/>
                <a:uFillTx/>
                <a:latin typeface="Century Gothic"/>
                <a:ea typeface="Calibri" panose="020F0502020204030204" pitchFamily="34" charset="0"/>
                <a:cs typeface="Times New Roman"/>
              </a:rPr>
              <a:t>always</a:t>
            </a:r>
            <a:r>
              <a:rPr kumimoji="0" lang="en-GB" sz="3600" b="0" i="0" u="sng" strike="noStrike" kern="1200" cap="none" spc="0" normalizeH="0" baseline="0" noProof="0" dirty="0">
                <a:ln>
                  <a:noFill/>
                </a:ln>
                <a:solidFill>
                  <a:srgbClr val="FF0000"/>
                </a:solidFill>
                <a:effectLst/>
                <a:uLnTx/>
                <a:uFillTx/>
                <a:latin typeface="Century Gothic"/>
                <a:ea typeface="Calibri" panose="020F0502020204030204" pitchFamily="34" charset="0"/>
                <a:cs typeface="Times New Roman"/>
              </a:rPr>
              <a:t> </a:t>
            </a:r>
            <a:r>
              <a:rPr kumimoji="0" lang="en-GB" sz="3600" b="0" i="0" u="none" strike="noStrike" kern="1200" cap="none" spc="0" normalizeH="0" baseline="0" noProof="0" dirty="0">
                <a:ln>
                  <a:noFill/>
                </a:ln>
                <a:solidFill>
                  <a:srgbClr val="FF0000"/>
                </a:solidFill>
                <a:effectLst/>
                <a:uLnTx/>
                <a:uFillTx/>
                <a:latin typeface="Century Gothic"/>
                <a:ea typeface="Calibri" panose="020F0502020204030204" pitchFamily="34" charset="0"/>
                <a:cs typeface="Times New Roman"/>
              </a:rPr>
              <a:t>God’s way of dealing with us humans!</a:t>
            </a:r>
            <a:endParaRPr kumimoji="0" lang="en-GB" sz="3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99E7EBDA-133E-44E4-BEF7-69E94548606A}"/>
              </a:ext>
            </a:extLst>
          </p:cNvPr>
          <p:cNvSpPr txBox="1"/>
          <p:nvPr/>
        </p:nvSpPr>
        <p:spPr>
          <a:xfrm>
            <a:off x="0" y="2885221"/>
            <a:ext cx="12192000" cy="2387320"/>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Like you guys, sometimes I need a bit of bossing and ordering about, especially when I’m being lazy and I can’t be bothered to do the stuff I know needs to be done. </a:t>
            </a:r>
          </a:p>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GB" sz="2800" b="0" i="0" u="sng"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But sometimes </a:t>
            </a: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I need something else, especially after I have tried really hard and feel like I'm failing.</a:t>
            </a: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76655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244312-D7CF-4510-A32E-A2CAA0E5B727}"/>
              </a:ext>
            </a:extLst>
          </p:cNvPr>
          <p:cNvSpPr txBox="1"/>
          <p:nvPr/>
        </p:nvSpPr>
        <p:spPr>
          <a:xfrm>
            <a:off x="391655" y="178870"/>
            <a:ext cx="11408689" cy="1366528"/>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GB" sz="3600" b="1" dirty="0">
                <a:solidFill>
                  <a:srgbClr val="0070C0"/>
                </a:solidFill>
                <a:latin typeface="Century Gothic" panose="020B0502020202020204" pitchFamily="34" charset="0"/>
                <a:ea typeface="Calibri" panose="020F0502020204030204" pitchFamily="34" charset="0"/>
                <a:cs typeface="Times New Roman" panose="02020603050405020304" pitchFamily="18" charset="0"/>
              </a:rPr>
              <a:t>It’s </a:t>
            </a:r>
            <a:r>
              <a:rPr lang="en-GB" sz="3600" b="1" dirty="0" smtClean="0">
                <a:solidFill>
                  <a:srgbClr val="0070C0"/>
                </a:solidFill>
                <a:latin typeface="Century Gothic" panose="020B0502020202020204" pitchFamily="34" charset="0"/>
                <a:ea typeface="Calibri" panose="020F0502020204030204" pitchFamily="34" charset="0"/>
                <a:cs typeface="Times New Roman" panose="02020603050405020304" pitchFamily="18" charset="0"/>
              </a:rPr>
              <a:t>a story about </a:t>
            </a:r>
            <a:r>
              <a:rPr lang="en-GB" sz="3600" b="1" dirty="0">
                <a:solidFill>
                  <a:srgbClr val="0070C0"/>
                </a:solidFill>
                <a:latin typeface="Century Gothic" panose="020B0502020202020204" pitchFamily="34" charset="0"/>
                <a:ea typeface="Calibri" panose="020F0502020204030204" pitchFamily="34" charset="0"/>
                <a:cs typeface="Times New Roman" panose="02020603050405020304" pitchFamily="18" charset="0"/>
              </a:rPr>
              <a:t>the </a:t>
            </a:r>
            <a:r>
              <a:rPr kumimoji="0" lang="en-GB" sz="3600" b="1" i="0" u="none" strike="noStrike" kern="1200" cap="none" spc="0" normalizeH="0" baseline="0" noProof="0" dirty="0">
                <a:ln>
                  <a:noFill/>
                </a:ln>
                <a:solidFill>
                  <a:srgbClr val="0070C0"/>
                </a:solidFill>
                <a:effectLst/>
                <a:uLnTx/>
                <a:uFillTx/>
                <a:latin typeface="Century Gothic" panose="020B0502020202020204" pitchFamily="34" charset="0"/>
                <a:ea typeface="Calibri" panose="020F0502020204030204" pitchFamily="34" charset="0"/>
                <a:cs typeface="Times New Roman" panose="02020603050405020304" pitchFamily="18" charset="0"/>
              </a:rPr>
              <a:t>prophet Elijah, who lived way after Moses had died. </a:t>
            </a:r>
            <a:endParaRPr kumimoji="0" lang="en-GB" sz="36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C6E6539-8496-4076-BB8D-F93AE062703B}"/>
              </a:ext>
            </a:extLst>
          </p:cNvPr>
          <p:cNvSpPr txBox="1"/>
          <p:nvPr/>
        </p:nvSpPr>
        <p:spPr>
          <a:xfrm>
            <a:off x="54059" y="1852915"/>
            <a:ext cx="11937313" cy="13388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700" dirty="0">
                <a:solidFill>
                  <a:prstClr val="black"/>
                </a:solidFill>
                <a:latin typeface="Century Gothic" panose="020B0502020202020204" pitchFamily="34" charset="0"/>
                <a:ea typeface="Calibri" panose="020F0502020204030204" pitchFamily="34" charset="0"/>
                <a:cs typeface="Times New Roman" panose="02020603050405020304" pitchFamily="18" charset="0"/>
              </a:rPr>
              <a:t>Working upon</a:t>
            </a:r>
            <a:r>
              <a:rPr kumimoji="0" lang="en-GB" sz="27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God’s instructions, </a:t>
            </a:r>
            <a:r>
              <a:rPr kumimoji="0" lang="en-GB" sz="2700" b="0" i="0" u="none" strike="noStrike" kern="1200" cap="none" spc="0" normalizeH="0" baseline="0" noProof="0" dirty="0" smtClean="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Elijah had </a:t>
            </a:r>
            <a:r>
              <a:rPr kumimoji="0" lang="en-GB" sz="27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tried</a:t>
            </a:r>
            <a:r>
              <a:rPr kumimoji="0" lang="en-GB" sz="2700" b="1" i="0" u="sng"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so </a:t>
            </a:r>
            <a:r>
              <a:rPr kumimoji="0" lang="en-GB" sz="27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hard to ‘fix’ things that were wrong and to get people, and the people’s leaders, to do God’s will and be better: </a:t>
            </a:r>
            <a:r>
              <a:rPr kumimoji="0" lang="en-GB" sz="2700" b="1" i="1" u="none" strike="noStrike" kern="1200" cap="none" spc="0" normalizeH="0" baseline="0" noProof="0" dirty="0" smtClean="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‘to do </a:t>
            </a:r>
            <a:r>
              <a:rPr kumimoji="0" lang="en-GB" sz="2700" b="1" i="1"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good and be fair with each other’. </a:t>
            </a:r>
            <a:endParaRPr kumimoji="0" lang="en-GB" sz="2700" b="1" i="1" u="none" strike="noStrike" kern="1200" cap="none" spc="0" normalizeH="0" baseline="0" noProof="0" dirty="0">
              <a:ln>
                <a:noFill/>
              </a:ln>
              <a:solidFill>
                <a:prstClr val="black"/>
              </a:solidFill>
              <a:effectLst/>
              <a:uLnTx/>
              <a:uFillTx/>
              <a:latin typeface="Calibri" panose="020F0502020204030204"/>
            </a:endParaRPr>
          </a:p>
        </p:txBody>
      </p:sp>
      <p:sp>
        <p:nvSpPr>
          <p:cNvPr id="6" name="TextBox 5">
            <a:extLst>
              <a:ext uri="{FF2B5EF4-FFF2-40B4-BE49-F238E27FC236}">
                <a16:creationId xmlns:a16="http://schemas.microsoft.com/office/drawing/2014/main" id="{6D898C95-9985-4C06-BDA2-6B6E831A2EF8}"/>
              </a:ext>
            </a:extLst>
          </p:cNvPr>
          <p:cNvSpPr txBox="1"/>
          <p:nvPr/>
        </p:nvSpPr>
        <p:spPr>
          <a:xfrm>
            <a:off x="149572" y="3688568"/>
            <a:ext cx="11746285"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To begin with, God was there, telling him what he needed to do and say, but the people and their leaders  just wouldn’t listen or follow him.</a:t>
            </a:r>
            <a:endParaRPr kumimoji="0" lang="en-GB" sz="2700" b="0" i="0" u="none" strike="noStrike" kern="1200" cap="none" spc="0" normalizeH="0" baseline="0" noProof="0" dirty="0">
              <a:ln>
                <a:noFill/>
              </a:ln>
              <a:solidFill>
                <a:prstClr val="black"/>
              </a:solidFill>
              <a:effectLst/>
              <a:uLnTx/>
              <a:uFillTx/>
              <a:latin typeface="Calibri" panose="020F0502020204030204"/>
            </a:endParaRPr>
          </a:p>
        </p:txBody>
      </p:sp>
      <p:sp>
        <p:nvSpPr>
          <p:cNvPr id="7" name="TextBox 6">
            <a:extLst>
              <a:ext uri="{FF2B5EF4-FFF2-40B4-BE49-F238E27FC236}">
                <a16:creationId xmlns:a16="http://schemas.microsoft.com/office/drawing/2014/main" id="{531CA0E4-371E-41A2-9401-4714CBD09178}"/>
              </a:ext>
            </a:extLst>
          </p:cNvPr>
          <p:cNvSpPr txBox="1"/>
          <p:nvPr/>
        </p:nvSpPr>
        <p:spPr>
          <a:xfrm>
            <a:off x="1939325" y="5996893"/>
            <a:ext cx="1025267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800" b="1" dirty="0">
                <a:solidFill>
                  <a:srgbClr val="0033CC"/>
                </a:solidFill>
                <a:latin typeface="Century Gothic" panose="020B0502020202020204" pitchFamily="34" charset="0"/>
                <a:ea typeface="Calibri" panose="020F0502020204030204" pitchFamily="34" charset="0"/>
                <a:cs typeface="Times New Roman" panose="02020603050405020304" pitchFamily="18" charset="0"/>
              </a:rPr>
              <a:t>So he got scared and</a:t>
            </a:r>
            <a:r>
              <a:rPr kumimoji="0" lang="en-GB" sz="4800" b="1" i="0" u="none" strike="noStrike" kern="1200" cap="none" spc="0" normalizeH="0" baseline="0" noProof="0" dirty="0">
                <a:ln>
                  <a:noFill/>
                </a:ln>
                <a:solidFill>
                  <a:srgbClr val="0033CC"/>
                </a:solidFill>
                <a:effectLst/>
                <a:uLnTx/>
                <a:uFillTx/>
                <a:latin typeface="Century Gothic" panose="020B0502020202020204" pitchFamily="34" charset="0"/>
                <a:ea typeface="Calibri" panose="020F0502020204030204" pitchFamily="34" charset="0"/>
                <a:cs typeface="Times New Roman" panose="02020603050405020304" pitchFamily="18" charset="0"/>
              </a:rPr>
              <a:t> ran.</a:t>
            </a:r>
            <a:endParaRPr kumimoji="0" lang="en-GB" sz="4800" b="1" i="0" u="none" strike="noStrike" kern="1200" cap="none" spc="0" normalizeH="0" baseline="0" noProof="0" dirty="0">
              <a:ln>
                <a:noFill/>
              </a:ln>
              <a:solidFill>
                <a:srgbClr val="0033CC"/>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E315B4C-D07E-45D6-959E-72F20D1C5D6E}"/>
              </a:ext>
            </a:extLst>
          </p:cNvPr>
          <p:cNvSpPr txBox="1"/>
          <p:nvPr/>
        </p:nvSpPr>
        <p:spPr>
          <a:xfrm>
            <a:off x="0" y="5073563"/>
            <a:ext cx="12192000"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Times New Roman" panose="02020603050405020304" pitchFamily="18" charset="0"/>
              </a:rPr>
              <a:t>Elijah became afraid of the people and their leaders, and afraid of God and what God had asked him to do. The job was just too big and scary.</a:t>
            </a:r>
            <a:endParaRPr kumimoji="0" lang="en-GB" sz="2700" b="0" i="0" u="none" strike="noStrike" kern="1200" cap="none" spc="0" normalizeH="0" baseline="0" noProof="0" dirty="0">
              <a:ln>
                <a:noFill/>
              </a:ln>
              <a:solidFill>
                <a:prstClr val="black"/>
              </a:solidFill>
              <a:effectLst/>
              <a:uLnTx/>
              <a:uFillTx/>
              <a:latin typeface="Calibri" panose="020F0502020204030204"/>
              <a:ea typeface="+mn-ea"/>
            </a:endParaRPr>
          </a:p>
        </p:txBody>
      </p:sp>
    </p:spTree>
    <p:extLst>
      <p:ext uri="{BB962C8B-B14F-4D97-AF65-F5344CB8AC3E}">
        <p14:creationId xmlns:p14="http://schemas.microsoft.com/office/powerpoint/2010/main" val="3161365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AE258C-6246-4846-8075-AE9E806569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25" t="12806" r="4861" b="46849"/>
          <a:stretch/>
        </p:blipFill>
        <p:spPr bwMode="auto">
          <a:xfrm>
            <a:off x="571501" y="319618"/>
            <a:ext cx="6076949" cy="362373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a:extLst>
              <a:ext uri="{FF2B5EF4-FFF2-40B4-BE49-F238E27FC236}">
                <a16:creationId xmlns:a16="http://schemas.microsoft.com/office/drawing/2014/main" id="{D9214A8D-96FB-4B71-BD76-55D1096681FC}"/>
              </a:ext>
            </a:extLst>
          </p:cNvPr>
          <p:cNvSpPr txBox="1"/>
          <p:nvPr/>
        </p:nvSpPr>
        <p:spPr>
          <a:xfrm>
            <a:off x="390525" y="4230058"/>
            <a:ext cx="11410949"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Then the Lord spoke his word to him: “Elijah! Why are you here?”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Elijah answered, “Lord, God of heaven’s armies, I have always served you the best I could. But the people of Israel have broken their agreement with you. They have destroyed your altars. They have killed your prophets with swords. I am the only prophet left. And now they are trying to kill me, too!”</a:t>
            </a:r>
          </a:p>
        </p:txBody>
      </p:sp>
      <p:sp>
        <p:nvSpPr>
          <p:cNvPr id="6" name="TextBox 5">
            <a:extLst>
              <a:ext uri="{FF2B5EF4-FFF2-40B4-BE49-F238E27FC236}">
                <a16:creationId xmlns:a16="http://schemas.microsoft.com/office/drawing/2014/main" id="{D8959FA0-989E-4ED9-B3DD-4E4C8F4213DC}"/>
              </a:ext>
            </a:extLst>
          </p:cNvPr>
          <p:cNvSpPr txBox="1"/>
          <p:nvPr/>
        </p:nvSpPr>
        <p:spPr>
          <a:xfrm>
            <a:off x="6861376" y="423324"/>
            <a:ext cx="5330624"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 reading from the Book of Kings: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So Elijah got up and ate and drank. The food made him strong enough to walk for 40 days and nights. He walked to Mount Sinai, the mountain of God. There Elijah went into a cave and stayed all night.</a:t>
            </a:r>
          </a:p>
        </p:txBody>
      </p:sp>
    </p:spTree>
    <p:extLst>
      <p:ext uri="{BB962C8B-B14F-4D97-AF65-F5344CB8AC3E}">
        <p14:creationId xmlns:p14="http://schemas.microsoft.com/office/powerpoint/2010/main" val="1953657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77832E-6B59-47B2-AF8E-1ADB619AF5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17" r="32715"/>
          <a:stretch/>
        </p:blipFill>
        <p:spPr bwMode="auto">
          <a:xfrm>
            <a:off x="0" y="-1"/>
            <a:ext cx="5314950" cy="69243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a:extLst>
              <a:ext uri="{FF2B5EF4-FFF2-40B4-BE49-F238E27FC236}">
                <a16:creationId xmlns:a16="http://schemas.microsoft.com/office/drawing/2014/main" id="{62A5AF2F-72D4-4871-8228-3B32C9F24CE8}"/>
              </a:ext>
            </a:extLst>
          </p:cNvPr>
          <p:cNvSpPr txBox="1"/>
          <p:nvPr/>
        </p:nvSpPr>
        <p:spPr>
          <a:xfrm>
            <a:off x="5962650" y="2307992"/>
            <a:ext cx="4991100"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Then a very strong wind blew. It caused the mountains to break apart.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It broke apart large rocks in front of the Lord.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But the Lord was not in the wind. </a:t>
            </a:r>
          </a:p>
        </p:txBody>
      </p:sp>
      <p:sp>
        <p:nvSpPr>
          <p:cNvPr id="6" name="TextBox 5">
            <a:extLst>
              <a:ext uri="{FF2B5EF4-FFF2-40B4-BE49-F238E27FC236}">
                <a16:creationId xmlns:a16="http://schemas.microsoft.com/office/drawing/2014/main" id="{09057301-0164-4627-B3C9-8850C1623FE7}"/>
              </a:ext>
            </a:extLst>
          </p:cNvPr>
          <p:cNvSpPr txBox="1"/>
          <p:nvPr/>
        </p:nvSpPr>
        <p:spPr>
          <a:xfrm>
            <a:off x="5962650" y="628561"/>
            <a:ext cx="573405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Then the Lord said to Elijah, “Go. Stand in front of me on the mountain. I will pass by you.” </a:t>
            </a:r>
          </a:p>
        </p:txBody>
      </p:sp>
    </p:spTree>
    <p:extLst>
      <p:ext uri="{BB962C8B-B14F-4D97-AF65-F5344CB8AC3E}">
        <p14:creationId xmlns:p14="http://schemas.microsoft.com/office/powerpoint/2010/main" val="3580405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98B9DE-E8D1-4366-8F57-637A3F45D8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23" r="38428"/>
          <a:stretch/>
        </p:blipFill>
        <p:spPr bwMode="auto">
          <a:xfrm>
            <a:off x="0" y="0"/>
            <a:ext cx="4762500" cy="68494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a:extLst>
              <a:ext uri="{FF2B5EF4-FFF2-40B4-BE49-F238E27FC236}">
                <a16:creationId xmlns:a16="http://schemas.microsoft.com/office/drawing/2014/main" id="{CF76EA93-F074-46DB-826B-1265A3E422C2}"/>
              </a:ext>
            </a:extLst>
          </p:cNvPr>
          <p:cNvSpPr txBox="1"/>
          <p:nvPr/>
        </p:nvSpPr>
        <p:spPr>
          <a:xfrm>
            <a:off x="6096000" y="2455223"/>
            <a:ext cx="4991100"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After the wind, there was an earthquake.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But the Lord was not in the earthquake.</a:t>
            </a:r>
          </a:p>
        </p:txBody>
      </p:sp>
    </p:spTree>
    <p:extLst>
      <p:ext uri="{BB962C8B-B14F-4D97-AF65-F5344CB8AC3E}">
        <p14:creationId xmlns:p14="http://schemas.microsoft.com/office/powerpoint/2010/main" val="3240066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AC6A6C-5549-4357-AC1E-923A997761B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321" r="19091"/>
          <a:stretch/>
        </p:blipFill>
        <p:spPr bwMode="auto">
          <a:xfrm>
            <a:off x="0" y="0"/>
            <a:ext cx="4800600" cy="68465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TextBox 2">
            <a:extLst>
              <a:ext uri="{FF2B5EF4-FFF2-40B4-BE49-F238E27FC236}">
                <a16:creationId xmlns:a16="http://schemas.microsoft.com/office/drawing/2014/main" id="{329D365C-C535-4598-8BEC-08A0DFD38081}"/>
              </a:ext>
            </a:extLst>
          </p:cNvPr>
          <p:cNvSpPr txBox="1"/>
          <p:nvPr/>
        </p:nvSpPr>
        <p:spPr>
          <a:xfrm>
            <a:off x="5848350" y="2283773"/>
            <a:ext cx="4991100"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After the earthquake, there was a fire.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But the Lord was not in the fire.</a:t>
            </a:r>
          </a:p>
        </p:txBody>
      </p:sp>
    </p:spTree>
    <p:extLst>
      <p:ext uri="{BB962C8B-B14F-4D97-AF65-F5344CB8AC3E}">
        <p14:creationId xmlns:p14="http://schemas.microsoft.com/office/powerpoint/2010/main" val="485543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7382D6C-0475-4ECF-8E77-21281C3ED5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577" r="31249"/>
          <a:stretch/>
        </p:blipFill>
        <p:spPr bwMode="auto">
          <a:xfrm>
            <a:off x="0" y="38100"/>
            <a:ext cx="4835202" cy="6819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a:extLst>
              <a:ext uri="{FF2B5EF4-FFF2-40B4-BE49-F238E27FC236}">
                <a16:creationId xmlns:a16="http://schemas.microsoft.com/office/drawing/2014/main" id="{6A5D8B0E-27E7-4B16-8852-10EDE59D533E}"/>
              </a:ext>
            </a:extLst>
          </p:cNvPr>
          <p:cNvSpPr txBox="1"/>
          <p:nvPr/>
        </p:nvSpPr>
        <p:spPr>
          <a:xfrm>
            <a:off x="5505450" y="740723"/>
            <a:ext cx="4991100" cy="41549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After the fire, there was a quiet, gentle voice.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When Elijah heard it, he covered his face with his coat.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He went out and stood at the entrance to the cave to listen.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prstClr val="black"/>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solidFill>
                  <a:prstClr val="black"/>
                </a:solidFill>
                <a:latin typeface="Century Gothic" panose="020B0502020202020204" pitchFamily="34" charset="0"/>
              </a:rPr>
              <a:t>The Word of the Lord</a:t>
            </a:r>
            <a:endParaRPr kumimoji="0" lang="en-GB" sz="24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4876356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811</Words>
  <Application>Microsoft Office PowerPoint</Application>
  <PresentationFormat>Widescreen</PresentationFormat>
  <Paragraphs>90</Paragraphs>
  <Slides>12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Arial</vt:lpstr>
      <vt:lpstr>Calibri</vt:lpstr>
      <vt:lpstr>Calibri Light</vt:lpstr>
      <vt:lpstr>Century Gothic</vt:lpstr>
      <vt:lpstr>Comic Sans MS</vt:lpstr>
      <vt:lpstr>Cooper Black</vt:lpstr>
      <vt:lpstr>Maiandra GD</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Kirsty Charnley</dc:creator>
  <cp:lastModifiedBy>K Charnley</cp:lastModifiedBy>
  <cp:revision>16</cp:revision>
  <dcterms:created xsi:type="dcterms:W3CDTF">2021-01-10T18:28:41Z</dcterms:created>
  <dcterms:modified xsi:type="dcterms:W3CDTF">2021-01-12T10:08:06Z</dcterms:modified>
</cp:coreProperties>
</file>