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850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24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757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052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523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39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76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25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766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86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025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7783F-6297-4AD2-804D-61BF36B16D8F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FD472-561C-4B80-9574-A94059204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3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4257636" cy="238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04048" y="620688"/>
            <a:ext cx="33843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This is the new book by JK Rowling which she has published for free for children to read whilst they are at home. I have been enjoying reading it, with my son Finley, who is in Year 3. 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4221088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https://www.jkrowling.com/j-k-rowling-introduces-the-ickabog/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39982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Milne</dc:creator>
  <cp:lastModifiedBy>L Milne</cp:lastModifiedBy>
  <cp:revision>1</cp:revision>
  <dcterms:created xsi:type="dcterms:W3CDTF">2020-06-05T13:18:41Z</dcterms:created>
  <dcterms:modified xsi:type="dcterms:W3CDTF">2020-06-05T13:22:01Z</dcterms:modified>
</cp:coreProperties>
</file>