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B6D6F-9596-4D35-A4B8-49B2001DB7F5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4539A-E8DF-4F34-82B7-428F70F45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306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44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28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5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00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93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89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70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2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2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4577-45C5-4665-AFA2-096CAB8EF93A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CDBF-5A68-4909-AA9F-6E84560C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79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Which </a:t>
            </a:r>
            <a:r>
              <a:rPr lang="en-GB" dirty="0" err="1" smtClean="0"/>
              <a:t>ture</a:t>
            </a:r>
            <a:r>
              <a:rPr lang="en-GB" dirty="0" smtClean="0"/>
              <a:t> word matches the picture?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562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mtClean="0"/>
              <a:t>P__________________</a:t>
            </a:r>
            <a:endParaRPr lang="en-GB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97533"/>
            <a:ext cx="4624099" cy="1614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8012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3862" t="21699" r="35032" b="6301"/>
          <a:stretch/>
        </p:blipFill>
        <p:spPr>
          <a:xfrm>
            <a:off x="1835696" y="-107280"/>
            <a:ext cx="5322528" cy="69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5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C____________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4664"/>
            <a:ext cx="4540895" cy="3563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25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C______________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85110"/>
            <a:ext cx="3636094" cy="3614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972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F_____________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90005"/>
            <a:ext cx="3497163" cy="196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809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L_____________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865" y="692696"/>
            <a:ext cx="3444900" cy="2732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22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M______________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836712"/>
            <a:ext cx="3925932" cy="260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6766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M _________________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68572"/>
            <a:ext cx="4258256" cy="216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056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A_________________</a:t>
            </a:r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980728"/>
            <a:ext cx="4830582" cy="209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7369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N______________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268760"/>
            <a:ext cx="4034047" cy="251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89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</Words>
  <Application>Microsoft Office PowerPoint</Application>
  <PresentationFormat>On-screen Show (4:3)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Which ture word matches the picture?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Milne, Laura</cp:lastModifiedBy>
  <cp:revision>2</cp:revision>
  <dcterms:created xsi:type="dcterms:W3CDTF">2019-09-22T11:17:57Z</dcterms:created>
  <dcterms:modified xsi:type="dcterms:W3CDTF">2020-10-22T08:56:38Z</dcterms:modified>
</cp:coreProperties>
</file>