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7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7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8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8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5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9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8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3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6057F-3003-4E35-8F46-5CF83D4C6F9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1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Wednesday 25</a:t>
            </a:r>
            <a:r>
              <a:rPr lang="en-GB" b="1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b="1" u="sng" dirty="0" smtClean="0">
                <a:latin typeface="Comic Sans MS" panose="030F0702030302020204" pitchFamily="66" charset="0"/>
              </a:rPr>
              <a:t> March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chapter 4 of </a:t>
            </a:r>
            <a:r>
              <a:rPr lang="en-GB" dirty="0" err="1" smtClean="0">
                <a:latin typeface="Comic Sans MS" panose="030F0702030302020204" pitchFamily="66" charset="0"/>
              </a:rPr>
              <a:t>Cliffhanger</a:t>
            </a:r>
            <a:r>
              <a:rPr lang="en-GB" dirty="0" smtClean="0">
                <a:latin typeface="Comic Sans MS" panose="030F0702030302020204" pitchFamily="66" charset="0"/>
              </a:rPr>
              <a:t> and complete the task.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Complete the Maths work on writing numbers and place value.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Carry on learning your times tables and spellings. </a:t>
            </a:r>
            <a:r>
              <a:rPr lang="en-GB" dirty="0" smtClean="0">
                <a:latin typeface="Comic Sans MS" panose="030F0702030302020204" pitchFamily="66" charset="0"/>
              </a:rPr>
              <a:t>Practise your </a:t>
            </a:r>
            <a:r>
              <a:rPr lang="en-GB" dirty="0" err="1" smtClean="0">
                <a:latin typeface="Comic Sans MS" panose="030F0702030302020204" pitchFamily="66" charset="0"/>
              </a:rPr>
              <a:t>mis</a:t>
            </a:r>
            <a:r>
              <a:rPr lang="en-GB" dirty="0" smtClean="0">
                <a:latin typeface="Comic Sans MS" panose="030F0702030302020204" pitchFamily="66" charset="0"/>
              </a:rPr>
              <a:t> words today.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If you have a magnet. Investigate materials which are magnetic. Sort them into groups.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1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977831" cy="58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1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4061" y="680652"/>
            <a:ext cx="7392484" cy="554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3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b="3255"/>
          <a:stretch/>
        </p:blipFill>
        <p:spPr bwMode="auto">
          <a:xfrm rot="5400000">
            <a:off x="975658" y="955749"/>
            <a:ext cx="6638183" cy="51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24793" r="25195" b="5514"/>
          <a:stretch/>
        </p:blipFill>
        <p:spPr bwMode="auto">
          <a:xfrm>
            <a:off x="-12184" y="475888"/>
            <a:ext cx="9052560" cy="509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71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17359" r="19903" b="8563"/>
          <a:stretch/>
        </p:blipFill>
        <p:spPr bwMode="auto">
          <a:xfrm>
            <a:off x="-54008" y="692696"/>
            <a:ext cx="9383658" cy="53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1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3" y="1412776"/>
            <a:ext cx="3287613" cy="48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16" y="1988840"/>
            <a:ext cx="2550021" cy="409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Read chapter 4 of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Cliffhanger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Discuss the questions I have put on the pages. 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8549" r="5726" b="8871"/>
          <a:stretch/>
        </p:blipFill>
        <p:spPr bwMode="auto">
          <a:xfrm>
            <a:off x="323528" y="260648"/>
            <a:ext cx="8352928" cy="63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do you think Giles and Tim decided not to take the canoe race too seriously?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you think Giles and Kelly are going to be good partners together? Why? Why not?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9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0806" r="5242" b="12581"/>
          <a:stretch/>
        </p:blipFill>
        <p:spPr bwMode="auto">
          <a:xfrm>
            <a:off x="539552" y="692696"/>
            <a:ext cx="8029545" cy="58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do you know the other team were really strong?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Were Tim and Biscuits taking the race seriously?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4324" y="260648"/>
            <a:ext cx="361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the word vigorously mean?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9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t="10484" r="7661" b="10806"/>
          <a:stretch/>
        </p:blipFill>
        <p:spPr bwMode="auto">
          <a:xfrm>
            <a:off x="611559" y="332656"/>
            <a:ext cx="781375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was Kelly so upset about Theresa?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0932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do you know Giles was cross with Kelly for dropping Theresa?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8435" y="6093296"/>
            <a:ext cx="423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the fact that Biscuits and Tim are rescuing Theresa teach us about them?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11474" b="8044"/>
          <a:stretch/>
        </p:blipFill>
        <p:spPr bwMode="auto">
          <a:xfrm>
            <a:off x="683568" y="548680"/>
            <a:ext cx="7140455" cy="52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is Giles so annoyed with Biscuits and Tim?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29200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Biscuits and Tim pretend to be? Why?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3794" y="439797"/>
            <a:ext cx="463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do you know Kelly was delighted to have Theresa back?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0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" b="5737"/>
          <a:stretch/>
        </p:blipFill>
        <p:spPr bwMode="auto">
          <a:xfrm rot="10800000">
            <a:off x="323528" y="332656"/>
            <a:ext cx="7776864" cy="572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does Kelly care for Theresa?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47667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Giles mean when he says that Tim is the one who is wet?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5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10161" r="3065" b="14193"/>
          <a:stretch/>
        </p:blipFill>
        <p:spPr bwMode="auto">
          <a:xfrm>
            <a:off x="536084" y="836712"/>
            <a:ext cx="7776864" cy="51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did Jake bellow at the children?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661248"/>
            <a:ext cx="424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you think Jake was right to ask the children to clean up?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Read chapter 4 again. Decide which of the statements are true and which are false.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Correct the ones which are false.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Make up 5 of your own true and false statements for a </a:t>
            </a:r>
            <a:r>
              <a:rPr lang="en-GB" sz="3200" dirty="0" smtClean="0">
                <a:latin typeface="Comic Sans MS" panose="030F0702030302020204" pitchFamily="66" charset="0"/>
              </a:rPr>
              <a:t>someone in your family.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6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292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Wednesday 25th March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Milne</dc:creator>
  <cp:lastModifiedBy>L Milne</cp:lastModifiedBy>
  <cp:revision>10</cp:revision>
  <dcterms:created xsi:type="dcterms:W3CDTF">2020-03-23T18:56:15Z</dcterms:created>
  <dcterms:modified xsi:type="dcterms:W3CDTF">2020-03-25T06:50:20Z</dcterms:modified>
</cp:coreProperties>
</file>