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504" r:id="rId2"/>
    <p:sldId id="505" r:id="rId3"/>
    <p:sldId id="507" r:id="rId4"/>
    <p:sldId id="506" r:id="rId5"/>
  </p:sldIdLst>
  <p:sldSz cx="9144000" cy="6858000" type="screen4x3"/>
  <p:notesSz cx="6858000" cy="9144000"/>
  <p:defaultTextStyle>
    <a:defPPr>
      <a:defRPr lang="en-US"/>
    </a:defPPr>
    <a:lvl1pPr marL="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40" autoAdjust="0"/>
    <p:restoredTop sz="92069"/>
  </p:normalViewPr>
  <p:slideViewPr>
    <p:cSldViewPr>
      <p:cViewPr>
        <p:scale>
          <a:sx n="71" d="100"/>
          <a:sy n="71" d="100"/>
        </p:scale>
        <p:origin x="-105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19/04/2020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93492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42577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08915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4525119"/>
          </a:xfrm>
          <a:prstGeom prst="rect">
            <a:avLst/>
          </a:prstGeom>
        </p:spPr>
        <p:txBody>
          <a:bodyPr lIns="64270" tIns="32135" rIns="64270" bIns="3213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64599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46939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3"/>
            <a:ext cx="4060775" cy="4525119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146630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70" tIns="32135" rIns="64270" bIns="32135"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8683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70" tIns="32135" rIns="64270" bIns="3213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72860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05603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70" tIns="32135" rIns="64270" bIns="32135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420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  <a:prstGeom prst="rect">
            <a:avLst/>
          </a:prstGeom>
        </p:spPr>
        <p:txBody>
          <a:bodyPr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  <a:prstGeom prst="rect">
            <a:avLst/>
          </a:prstGeom>
        </p:spPr>
        <p:txBody>
          <a:bodyPr lIns="64270" tIns="32135" rIns="64270" bIns="32135"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6470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93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marL="27895" indent="-2789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3492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061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9197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133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2762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965190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277621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590056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902489" indent="-401697" algn="l" rtl="0" eaLnBrk="0" fontAlgn="base" hangingPunct="0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pitchFamily="-84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2223846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45207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6656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87923" indent="-401697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64271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677" y="1484784"/>
            <a:ext cx="8458646" cy="4392488"/>
          </a:xfrm>
        </p:spPr>
        <p:txBody>
          <a:bodyPr/>
          <a:lstStyle/>
          <a:p>
            <a:r>
              <a:rPr lang="en-GB" sz="6000" b="1" u="sng" dirty="0">
                <a:latin typeface="Comic Sans MS" panose="030F0702030302020204" pitchFamily="66" charset="0"/>
              </a:rPr>
              <a:t/>
            </a:r>
            <a:br>
              <a:rPr lang="en-GB" sz="6000" b="1" u="sng" dirty="0">
                <a:latin typeface="Comic Sans MS" panose="030F0702030302020204" pitchFamily="66" charset="0"/>
              </a:rPr>
            </a:br>
            <a:r>
              <a:rPr lang="en-GB" sz="6000" b="1" u="sng" dirty="0">
                <a:latin typeface="Comic Sans MS" panose="030F0702030302020204" pitchFamily="66" charset="0"/>
              </a:rPr>
              <a:t>Art</a:t>
            </a:r>
          </a:p>
        </p:txBody>
      </p:sp>
    </p:spTree>
    <p:extLst>
      <p:ext uri="{BB962C8B-B14F-4D97-AF65-F5344CB8AC3E}">
        <p14:creationId xmlns:p14="http://schemas.microsoft.com/office/powerpoint/2010/main" val="237782212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45CB1-4299-4441-8D1D-FB39481C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Nature Art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6A4BB-BBB1-8E4D-A6AB-1AF6B9C02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065" indent="0">
              <a:buNone/>
            </a:pPr>
            <a:r>
              <a:rPr lang="en-GB" dirty="0"/>
              <a:t>During the lock down, you still need to get fresh air. Keep going for daily walks, scooter rides or bike rides with an adult. </a:t>
            </a:r>
          </a:p>
          <a:p>
            <a:pPr marL="251065" indent="0">
              <a:buNone/>
            </a:pPr>
            <a:r>
              <a:rPr lang="en-GB" dirty="0"/>
              <a:t>On your next outdoor exercise session collect something from nature to use to create some nature art.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CA7530-5315-D748-BD6A-36BC91B1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229159"/>
            <a:ext cx="1358776" cy="1112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002AE2-ED03-9E4F-A590-457173BC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69" y="5010646"/>
            <a:ext cx="1572766" cy="1572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22554D-9F55-B247-B032-92EDAAC2E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398" y="5196613"/>
            <a:ext cx="2240337" cy="1112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AF64799-2AFD-6941-84A2-192954A20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179" y="4333185"/>
            <a:ext cx="2240337" cy="22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16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5621AE-A82A-2D46-B6C5-E674CA063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Nature Art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FC8D1B-670E-6044-822C-7EAD1DD4A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7" y="1600653"/>
            <a:ext cx="8228707" cy="1828347"/>
          </a:xfrm>
        </p:spPr>
        <p:txBody>
          <a:bodyPr/>
          <a:lstStyle/>
          <a:p>
            <a:pPr marL="251065" indent="0">
              <a:buNone/>
            </a:pPr>
            <a:r>
              <a:rPr lang="en-GB" dirty="0"/>
              <a:t>Create some nature art using natural things found outside. Then post your picture on class dojo so we can see what you have created!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A63712-BF76-094B-BBD5-2B93768A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3901087"/>
            <a:ext cx="2726151" cy="2712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F4B7AB-B285-0243-8CBB-78A25B4F0D82}"/>
              </a:ext>
            </a:extLst>
          </p:cNvPr>
          <p:cNvSpPr txBox="1"/>
          <p:nvPr/>
        </p:nvSpPr>
        <p:spPr>
          <a:xfrm>
            <a:off x="909976" y="341296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06345B1-EC9C-7E4A-805D-4CFCD88C9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940972"/>
            <a:ext cx="3275856" cy="24118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1FBA22E-6C27-8440-9BFC-AD9E44E16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887" y="3940972"/>
            <a:ext cx="2712520" cy="27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0426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E3530-4BB6-5E47-892C-C3B378074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2A69B2-4DDA-3949-8C9D-A4B5F8B89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59" y="1662222"/>
            <a:ext cx="5606015" cy="4215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2B684E-4EB9-8146-91EA-2D45AF87A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4"/>
          <a:stretch/>
        </p:blipFill>
        <p:spPr>
          <a:xfrm>
            <a:off x="19053" y="1662222"/>
            <a:ext cx="3327834" cy="421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9362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3891</TotalTime>
  <Words>83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2_Blank</vt:lpstr>
      <vt:lpstr> Art</vt:lpstr>
      <vt:lpstr>Nature Art Challenge!</vt:lpstr>
      <vt:lpstr>Nature Art Challenge</vt:lpstr>
      <vt:lpstr>More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69</cp:revision>
  <dcterms:created xsi:type="dcterms:W3CDTF">2020-03-30T16:07:36Z</dcterms:created>
  <dcterms:modified xsi:type="dcterms:W3CDTF">2020-04-19T09:36:57Z</dcterms:modified>
</cp:coreProperties>
</file>