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1" r:id="rId3"/>
    <p:sldId id="280" r:id="rId4"/>
    <p:sldId id="354" r:id="rId5"/>
    <p:sldId id="362" r:id="rId6"/>
    <p:sldId id="363" r:id="rId7"/>
    <p:sldId id="288" r:id="rId8"/>
    <p:sldId id="289" r:id="rId9"/>
    <p:sldId id="290" r:id="rId10"/>
    <p:sldId id="291" r:id="rId11"/>
    <p:sldId id="382" r:id="rId12"/>
    <p:sldId id="293" r:id="rId13"/>
    <p:sldId id="294" r:id="rId14"/>
    <p:sldId id="296" r:id="rId15"/>
    <p:sldId id="295" r:id="rId16"/>
    <p:sldId id="383" r:id="rId17"/>
    <p:sldId id="298" r:id="rId18"/>
    <p:sldId id="299" r:id="rId19"/>
    <p:sldId id="300" r:id="rId20"/>
    <p:sldId id="301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0"/>
    <p:restoredTop sz="92069"/>
  </p:normalViewPr>
  <p:slideViewPr>
    <p:cSldViewPr>
      <p:cViewPr varScale="1">
        <p:scale>
          <a:sx n="87" d="100"/>
          <a:sy n="87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6</a:t>
            </a:r>
            <a:r>
              <a:rPr lang="en-GB" sz="32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3200" b="1" u="sng" dirty="0">
                <a:latin typeface="Comic Sans MS" panose="030F0702030302020204" pitchFamily="66" charset="0"/>
              </a:rPr>
              <a:t> April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420888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F9FA8-1792-3841-998E-3038AB89F4D2}"/>
              </a:ext>
            </a:extLst>
          </p:cNvPr>
          <p:cNvSpPr txBox="1"/>
          <p:nvPr/>
        </p:nvSpPr>
        <p:spPr>
          <a:xfrm>
            <a:off x="539552" y="1381998"/>
            <a:ext cx="660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work is on two </a:t>
            </a:r>
            <a:r>
              <a:rPr lang="en-GB" dirty="0" err="1"/>
              <a:t>powerpoints</a:t>
            </a:r>
            <a:r>
              <a:rPr lang="en-GB" dirty="0"/>
              <a:t> this week because the file was too large to up load to the website.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BD8F89-B215-0B48-927E-A6A6CE845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-1"/>
          <a:stretch/>
        </p:blipFill>
        <p:spPr>
          <a:xfrm>
            <a:off x="0" y="53847"/>
            <a:ext cx="9144000" cy="625547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4AC7E3-069A-204A-AB69-D281E6325CA5}"/>
              </a:ext>
            </a:extLst>
          </p:cNvPr>
          <p:cNvSpPr/>
          <p:nvPr/>
        </p:nvSpPr>
        <p:spPr>
          <a:xfrm>
            <a:off x="4932040" y="3573016"/>
            <a:ext cx="3744416" cy="24482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C4906-DA5A-3A46-AC66-DE2EE6CB38EA}"/>
              </a:ext>
            </a:extLst>
          </p:cNvPr>
          <p:cNvSpPr txBox="1"/>
          <p:nvPr/>
        </p:nvSpPr>
        <p:spPr>
          <a:xfrm>
            <a:off x="4932040" y="4104654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Try these to consolidate your learning!</a:t>
            </a:r>
          </a:p>
        </p:txBody>
      </p:sp>
    </p:spTree>
    <p:extLst>
      <p:ext uri="{BB962C8B-B14F-4D97-AF65-F5344CB8AC3E}">
        <p14:creationId xmlns:p14="http://schemas.microsoft.com/office/powerpoint/2010/main" val="135837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E5F2F-41E4-DC4F-BDE9-C7A70EB0E0E0}"/>
              </a:ext>
            </a:extLst>
          </p:cNvPr>
          <p:cNvSpPr/>
          <p:nvPr/>
        </p:nvSpPr>
        <p:spPr>
          <a:xfrm>
            <a:off x="611559" y="1772816"/>
            <a:ext cx="3528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1. 72 ÷ 8 = _____ 2. 24 ÷ 8 = _____ 3. 8 ÷ 8 = _____ 4. 48 ÷ 8 = _____ 5. 24 ÷ 8 = _____ 6. 56 ÷ 8 = _____</a:t>
            </a:r>
            <a:endParaRPr lang="en-GB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99B06-AF68-5A45-BF49-9AA8C05413E3}"/>
              </a:ext>
            </a:extLst>
          </p:cNvPr>
          <p:cNvSpPr/>
          <p:nvPr/>
        </p:nvSpPr>
        <p:spPr>
          <a:xfrm>
            <a:off x="5004048" y="1772816"/>
            <a:ext cx="3682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7. 64 ÷ 8 = _____ 8. 16 ÷ 8 = _____ 9. 40 ÷ 8 = _____ 10. 32 ÷ 8 = _____ 11. 88 ÷ 8 = _____ 12. 96 ÷ 8 = _____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905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9128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4" name="Picture 3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DA860109-58D9-BD4C-BFE6-21CF408A6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"/>
          <a:stretch/>
        </p:blipFill>
        <p:spPr>
          <a:xfrm>
            <a:off x="29716" y="-17140"/>
            <a:ext cx="5982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75B4D-4C64-8D4E-8BBB-050DBC15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3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5AB84-A2C2-3E4F-A058-C5D97516B5BA}"/>
              </a:ext>
            </a:extLst>
          </p:cNvPr>
          <p:cNvSpPr/>
          <p:nvPr/>
        </p:nvSpPr>
        <p:spPr>
          <a:xfrm>
            <a:off x="111561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1. 1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2. 4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3. 6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4. 5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5. 2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6. 7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17E29-5C8D-1F47-B6A5-EF7B383DA316}"/>
              </a:ext>
            </a:extLst>
          </p:cNvPr>
          <p:cNvSpPr/>
          <p:nvPr/>
        </p:nvSpPr>
        <p:spPr>
          <a:xfrm>
            <a:off x="4932040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7. 3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8. 0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9. 9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10. 8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11. 11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12. 12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E4177CD-CE41-CF48-A8B9-07D4F976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>
            <a:off x="0" y="56555"/>
            <a:ext cx="5508104" cy="6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black&#10;&#10;Description automatically generated">
            <a:extLst>
              <a:ext uri="{FF2B5EF4-FFF2-40B4-BE49-F238E27FC236}">
                <a16:creationId xmlns:a16="http://schemas.microsoft.com/office/drawing/2014/main" id="{ADD63645-15A3-454A-B8B2-08F70257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500" dirty="0"/>
              <a:t>Early bird work 6.4.2020</a:t>
            </a:r>
            <a:br>
              <a:rPr lang="en-GB" sz="4500" dirty="0"/>
            </a:br>
            <a:r>
              <a:rPr lang="en-GB" sz="2025" b="1" dirty="0"/>
              <a:t>Number bonds to 100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397" y="2477691"/>
          <a:ext cx="6886316" cy="336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33">
                <a:tc>
                  <a:txBody>
                    <a:bodyPr/>
                    <a:lstStyle/>
                    <a:p>
                      <a:r>
                        <a:rPr lang="en-GB" sz="2700" dirty="0"/>
                        <a:t>1. 50 +      =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6. </a:t>
                      </a:r>
                      <a:r>
                        <a:rPr lang="en-GB" sz="2700" baseline="0" dirty="0"/>
                        <a:t>    </a:t>
                      </a:r>
                      <a:r>
                        <a:rPr lang="en-GB" sz="2700" dirty="0"/>
                        <a:t>+  45 = 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33">
                <a:tc>
                  <a:txBody>
                    <a:bodyPr/>
                    <a:lstStyle/>
                    <a:p>
                      <a:r>
                        <a:rPr lang="en-GB" sz="2700" dirty="0"/>
                        <a:t>2. </a:t>
                      </a:r>
                      <a:r>
                        <a:rPr lang="en-GB" sz="2700" baseline="0" dirty="0"/>
                        <a:t>     + 40 = 100</a:t>
                      </a:r>
                      <a:endParaRPr lang="en-GB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7. 65 +      = 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33">
                <a:tc>
                  <a:txBody>
                    <a:bodyPr/>
                    <a:lstStyle/>
                    <a:p>
                      <a:r>
                        <a:rPr lang="en-GB" sz="2700" dirty="0"/>
                        <a:t>3. 20 +      =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8. </a:t>
                      </a:r>
                      <a:r>
                        <a:rPr lang="en-GB" sz="2700" baseline="0" dirty="0"/>
                        <a:t>     + 25 </a:t>
                      </a:r>
                      <a:r>
                        <a:rPr lang="en-GB" sz="2700" dirty="0"/>
                        <a:t>= 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33">
                <a:tc>
                  <a:txBody>
                    <a:bodyPr/>
                    <a:lstStyle/>
                    <a:p>
                      <a:r>
                        <a:rPr lang="en-GB" sz="2700" dirty="0"/>
                        <a:t>4.      +</a:t>
                      </a:r>
                      <a:r>
                        <a:rPr lang="en-GB" sz="2700" baseline="0" dirty="0"/>
                        <a:t> 90</a:t>
                      </a:r>
                      <a:r>
                        <a:rPr lang="en-GB" sz="2700" dirty="0"/>
                        <a:t> =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9. 55 +      = 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33">
                <a:tc>
                  <a:txBody>
                    <a:bodyPr/>
                    <a:lstStyle/>
                    <a:p>
                      <a:r>
                        <a:rPr lang="en-GB" sz="2700" dirty="0"/>
                        <a:t>5. 30 +      =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10. </a:t>
                      </a:r>
                      <a:r>
                        <a:rPr lang="en-GB" sz="2700" baseline="0" dirty="0"/>
                        <a:t>    + 34 </a:t>
                      </a:r>
                      <a:r>
                        <a:rPr lang="en-GB" sz="2700" dirty="0"/>
                        <a:t>= 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23416" y="2941403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623416" y="4162191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623416" y="5276632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5048845" y="3535805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8845" y="4760308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891183" y="3532585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891183" y="4748214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4303254" y="2943072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353687" y="4162191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4465347" y="5350136"/>
            <a:ext cx="310754" cy="321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8638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7" y="857250"/>
            <a:ext cx="8075216" cy="1620441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 7.4.2020</a:t>
            </a:r>
            <a:br>
              <a:rPr lang="en-GB" sz="4500" dirty="0"/>
            </a:br>
            <a:r>
              <a:rPr lang="en-GB" sz="3300" dirty="0">
                <a:solidFill>
                  <a:srgbClr val="FF0000"/>
                </a:solidFill>
              </a:rPr>
              <a:t>Adding on multiples of ten.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397" y="2477691"/>
          <a:ext cx="7199398" cy="31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3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dirty="0"/>
                        <a:t>1. 134</a:t>
                      </a:r>
                      <a:r>
                        <a:rPr lang="en-GB" sz="2700" baseline="0" dirty="0"/>
                        <a:t> + 10</a:t>
                      </a:r>
                      <a:r>
                        <a:rPr lang="en-GB" sz="2700" dirty="0"/>
                        <a:t> </a:t>
                      </a:r>
                      <a:r>
                        <a:rPr kumimoji="0" lang="en-GB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endParaRPr lang="en-GB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6. 431</a:t>
                      </a:r>
                      <a:r>
                        <a:rPr lang="en-GB" sz="2700" baseline="0" dirty="0"/>
                        <a:t> + 30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2. 962</a:t>
                      </a:r>
                      <a:r>
                        <a:rPr lang="en-GB" sz="2700" baseline="0" dirty="0"/>
                        <a:t> + 10</a:t>
                      </a:r>
                      <a:r>
                        <a:rPr lang="en-GB" sz="2700" dirty="0"/>
                        <a:t> </a:t>
                      </a:r>
                      <a:r>
                        <a:rPr lang="en-GB" sz="2700" baseline="0" dirty="0"/>
                        <a:t> </a:t>
                      </a:r>
                      <a:r>
                        <a:rPr lang="en-GB" sz="27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7. 546</a:t>
                      </a:r>
                      <a:r>
                        <a:rPr lang="en-GB" sz="2700" baseline="0" dirty="0"/>
                        <a:t> + 40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3. 188</a:t>
                      </a:r>
                      <a:r>
                        <a:rPr lang="en-GB" sz="2700" baseline="0" dirty="0"/>
                        <a:t> + 10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8. 674</a:t>
                      </a:r>
                      <a:r>
                        <a:rPr lang="en-GB" sz="2700" baseline="0" dirty="0"/>
                        <a:t> + 50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4. 8</a:t>
                      </a:r>
                      <a:r>
                        <a:rPr lang="en-GB" sz="2700"/>
                        <a:t>22</a:t>
                      </a:r>
                      <a:r>
                        <a:rPr lang="en-GB" sz="2700" baseline="0"/>
                        <a:t> </a:t>
                      </a:r>
                      <a:r>
                        <a:rPr lang="en-GB" sz="2700" baseline="0" dirty="0"/>
                        <a:t>+ 20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9. 262</a:t>
                      </a:r>
                      <a:r>
                        <a:rPr lang="en-GB" sz="2700" baseline="0" dirty="0"/>
                        <a:t> + 60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5. 122</a:t>
                      </a:r>
                      <a:r>
                        <a:rPr lang="en-GB" sz="2700" baseline="0" dirty="0"/>
                        <a:t> + 30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10. 2254</a:t>
                      </a:r>
                      <a:r>
                        <a:rPr lang="en-GB" sz="2700" baseline="0" dirty="0"/>
                        <a:t> + 70</a:t>
                      </a:r>
                      <a:r>
                        <a:rPr lang="en-GB" sz="27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34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0719"/>
            <a:ext cx="5453723" cy="1309490"/>
          </a:xfrm>
        </p:spPr>
        <p:txBody>
          <a:bodyPr>
            <a:noAutofit/>
          </a:bodyPr>
          <a:lstStyle/>
          <a:p>
            <a:r>
              <a:rPr lang="en-US" sz="2800" dirty="0"/>
              <a:t>8.3.2020 - Early Bird Work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What has 4 legs but can’t walk?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dirty="0"/>
              <a:t>What is the answer to this riddle?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23029"/>
              </p:ext>
            </p:extLst>
          </p:nvPr>
        </p:nvGraphicFramePr>
        <p:xfrm>
          <a:off x="0" y="1991380"/>
          <a:ext cx="6075760" cy="439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Work out the riddle answer using this code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to go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with the question answers.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 = 46, A = 65, I = 42, C =1000, A = 80, R = 920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018">
                <a:tc>
                  <a:txBody>
                    <a:bodyPr/>
                    <a:lstStyle/>
                    <a:p>
                      <a:r>
                        <a:rPr lang="en-US" sz="1800" dirty="0"/>
                        <a:t>1. 100 minus 35.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 84 divided by 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018">
                <a:tc>
                  <a:txBody>
                    <a:bodyPr/>
                    <a:lstStyle/>
                    <a:p>
                      <a:r>
                        <a:rPr lang="en-US" sz="1800" dirty="0"/>
                        <a:t>2. 10 multiplied</a:t>
                      </a:r>
                      <a:r>
                        <a:rPr lang="en-US" sz="1800" baseline="0" dirty="0"/>
                        <a:t> by</a:t>
                      </a:r>
                      <a:r>
                        <a:rPr lang="en-US" sz="1800" dirty="0"/>
                        <a:t>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 What is the product of 92 and</a:t>
                      </a:r>
                      <a:r>
                        <a:rPr lang="en-US" sz="1800" baseline="0" dirty="0"/>
                        <a:t> 10.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018">
                <a:tc>
                  <a:txBody>
                    <a:bodyPr/>
                    <a:lstStyle/>
                    <a:p>
                      <a:r>
                        <a:rPr lang="en-US" sz="1800" dirty="0"/>
                        <a:t>3. What is the sum of 27 and 19?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 Extra Challenge! 7 made 100 times bigger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4. 45 increased by 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8. Now make up a word problem of your own using the words on the right to help you</a:t>
                      </a:r>
                      <a:r>
                        <a:rPr lang="en-US" sz="1800" baseline="0" dirty="0"/>
                        <a:t>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0"/>
            <a:ext cx="34106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x 1 =                        8 x 7 = </a:t>
            </a:r>
          </a:p>
          <a:p>
            <a:pPr marL="0" indent="0">
              <a:buNone/>
            </a:pPr>
            <a:r>
              <a:rPr lang="en-GB" dirty="0"/>
              <a:t>8 x 2 =                        8 x 8 = </a:t>
            </a:r>
          </a:p>
          <a:p>
            <a:pPr marL="0" indent="0">
              <a:buNone/>
            </a:pPr>
            <a:r>
              <a:rPr lang="en-GB" dirty="0"/>
              <a:t>8 x 3 =                        8 x 9 = </a:t>
            </a:r>
          </a:p>
          <a:p>
            <a:pPr marL="0" indent="0">
              <a:buNone/>
            </a:pPr>
            <a:r>
              <a:rPr lang="en-GB" dirty="0"/>
              <a:t>8 x 4 =                        8 x 10 = </a:t>
            </a:r>
          </a:p>
          <a:p>
            <a:pPr marL="0" indent="0">
              <a:buNone/>
            </a:pPr>
            <a:r>
              <a:rPr lang="en-GB" dirty="0"/>
              <a:t>8 x 5 =                        8 x 11 = </a:t>
            </a:r>
          </a:p>
          <a:p>
            <a:pPr marL="0" indent="0">
              <a:buNone/>
            </a:pPr>
            <a:r>
              <a:rPr lang="en-GB" dirty="0"/>
              <a:t>8 x 6 =                        8 x 12 = </a:t>
            </a:r>
          </a:p>
        </p:txBody>
      </p:sp>
    </p:spTree>
    <p:extLst>
      <p:ext uri="{BB962C8B-B14F-4D97-AF65-F5344CB8AC3E}">
        <p14:creationId xmlns:p14="http://schemas.microsoft.com/office/powerpoint/2010/main" val="65164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5261D846-C9E5-DE46-9363-0B9A96EF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745</Words>
  <Application>Microsoft Macintosh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Helvetica</vt:lpstr>
      <vt:lpstr>Times New Roman</vt:lpstr>
      <vt:lpstr>Office Theme</vt:lpstr>
      <vt:lpstr>PowerPoint Presentation</vt:lpstr>
      <vt:lpstr>This week, post at least two pieces of your work onto Class Dojo</vt:lpstr>
      <vt:lpstr>Morning Work</vt:lpstr>
      <vt:lpstr>Early bird work 6.4.2020 Number bonds to 100</vt:lpstr>
      <vt:lpstr>Early bird work 7.4.2020 Adding on multiples of ten.</vt:lpstr>
      <vt:lpstr>8.3.2020 - Early Bird Work   What has 4 legs but can’t walk?  What is the answer to this riddle?  </vt:lpstr>
      <vt:lpstr>Maths lesson 1</vt:lpstr>
      <vt:lpstr>Warm up</vt:lpstr>
      <vt:lpstr>PowerPoint Presentation</vt:lpstr>
      <vt:lpstr>PowerPoint Presentation</vt:lpstr>
      <vt:lpstr>PowerPoint Presentation</vt:lpstr>
      <vt:lpstr>Maths lesson 2</vt:lpstr>
      <vt:lpstr>Warm up</vt:lpstr>
      <vt:lpstr>PowerPoint Presentation</vt:lpstr>
      <vt:lpstr>PowerPoint Presentation</vt:lpstr>
      <vt:lpstr>PowerPoint Presentation</vt:lpstr>
      <vt:lpstr>Maths lesson 3</vt:lpstr>
      <vt:lpstr>Warm 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Suzanne Drummond</cp:lastModifiedBy>
  <cp:revision>34</cp:revision>
  <dcterms:created xsi:type="dcterms:W3CDTF">2020-03-30T16:07:36Z</dcterms:created>
  <dcterms:modified xsi:type="dcterms:W3CDTF">2020-04-05T15:05:04Z</dcterms:modified>
</cp:coreProperties>
</file>