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28"/>
  </p:notesMasterIdLst>
  <p:sldIdLst>
    <p:sldId id="256" r:id="rId3"/>
    <p:sldId id="381" r:id="rId4"/>
    <p:sldId id="303" r:id="rId5"/>
    <p:sldId id="385" r:id="rId6"/>
    <p:sldId id="257" r:id="rId7"/>
    <p:sldId id="258" r:id="rId8"/>
    <p:sldId id="259" r:id="rId9"/>
    <p:sldId id="260" r:id="rId10"/>
    <p:sldId id="261" r:id="rId11"/>
    <p:sldId id="262" r:id="rId12"/>
    <p:sldId id="386" r:id="rId13"/>
    <p:sldId id="387" r:id="rId14"/>
    <p:sldId id="302" r:id="rId15"/>
    <p:sldId id="311" r:id="rId16"/>
    <p:sldId id="388" r:id="rId17"/>
    <p:sldId id="391" r:id="rId18"/>
    <p:sldId id="392" r:id="rId19"/>
    <p:sldId id="393" r:id="rId20"/>
    <p:sldId id="313" r:id="rId21"/>
    <p:sldId id="315" r:id="rId22"/>
    <p:sldId id="314" r:id="rId23"/>
    <p:sldId id="389" r:id="rId24"/>
    <p:sldId id="390" r:id="rId25"/>
    <p:sldId id="394" r:id="rId26"/>
    <p:sldId id="395" r:id="rId27"/>
  </p:sldIdLst>
  <p:sldSz cx="9144000" cy="6858000" type="screen4x3"/>
  <p:notesSz cx="6858000" cy="9144000"/>
  <p:defaultTextStyle>
    <a:defPPr>
      <a:defRPr lang="en-US"/>
    </a:defPPr>
    <a:lvl1pPr marL="0" algn="l" defTabSz="913977" rtl="0" eaLnBrk="1" latinLnBrk="0" hangingPunct="1">
      <a:defRPr sz="1800" kern="1200">
        <a:solidFill>
          <a:schemeClr val="tx1"/>
        </a:solidFill>
        <a:latin typeface="+mn-lt"/>
        <a:ea typeface="+mn-ea"/>
        <a:cs typeface="+mn-cs"/>
      </a:defRPr>
    </a:lvl1pPr>
    <a:lvl2pPr marL="456988" algn="l" defTabSz="913977" rtl="0" eaLnBrk="1" latinLnBrk="0" hangingPunct="1">
      <a:defRPr sz="1800" kern="1200">
        <a:solidFill>
          <a:schemeClr val="tx1"/>
        </a:solidFill>
        <a:latin typeface="+mn-lt"/>
        <a:ea typeface="+mn-ea"/>
        <a:cs typeface="+mn-cs"/>
      </a:defRPr>
    </a:lvl2pPr>
    <a:lvl3pPr marL="913977" algn="l" defTabSz="913977" rtl="0" eaLnBrk="1" latinLnBrk="0" hangingPunct="1">
      <a:defRPr sz="1800" kern="1200">
        <a:solidFill>
          <a:schemeClr val="tx1"/>
        </a:solidFill>
        <a:latin typeface="+mn-lt"/>
        <a:ea typeface="+mn-ea"/>
        <a:cs typeface="+mn-cs"/>
      </a:defRPr>
    </a:lvl3pPr>
    <a:lvl4pPr marL="1370970" algn="l" defTabSz="913977" rtl="0" eaLnBrk="1" latinLnBrk="0" hangingPunct="1">
      <a:defRPr sz="1800" kern="1200">
        <a:solidFill>
          <a:schemeClr val="tx1"/>
        </a:solidFill>
        <a:latin typeface="+mn-lt"/>
        <a:ea typeface="+mn-ea"/>
        <a:cs typeface="+mn-cs"/>
      </a:defRPr>
    </a:lvl4pPr>
    <a:lvl5pPr marL="1827959" algn="l" defTabSz="913977" rtl="0" eaLnBrk="1" latinLnBrk="0" hangingPunct="1">
      <a:defRPr sz="1800" kern="1200">
        <a:solidFill>
          <a:schemeClr val="tx1"/>
        </a:solidFill>
        <a:latin typeface="+mn-lt"/>
        <a:ea typeface="+mn-ea"/>
        <a:cs typeface="+mn-cs"/>
      </a:defRPr>
    </a:lvl5pPr>
    <a:lvl6pPr marL="2284947" algn="l" defTabSz="913977" rtl="0" eaLnBrk="1" latinLnBrk="0" hangingPunct="1">
      <a:defRPr sz="1800" kern="1200">
        <a:solidFill>
          <a:schemeClr val="tx1"/>
        </a:solidFill>
        <a:latin typeface="+mn-lt"/>
        <a:ea typeface="+mn-ea"/>
        <a:cs typeface="+mn-cs"/>
      </a:defRPr>
    </a:lvl6pPr>
    <a:lvl7pPr marL="2741939" algn="l" defTabSz="913977" rtl="0" eaLnBrk="1" latinLnBrk="0" hangingPunct="1">
      <a:defRPr sz="1800" kern="1200">
        <a:solidFill>
          <a:schemeClr val="tx1"/>
        </a:solidFill>
        <a:latin typeface="+mn-lt"/>
        <a:ea typeface="+mn-ea"/>
        <a:cs typeface="+mn-cs"/>
      </a:defRPr>
    </a:lvl7pPr>
    <a:lvl8pPr marL="3198924" algn="l" defTabSz="913977" rtl="0" eaLnBrk="1" latinLnBrk="0" hangingPunct="1">
      <a:defRPr sz="1800" kern="1200">
        <a:solidFill>
          <a:schemeClr val="tx1"/>
        </a:solidFill>
        <a:latin typeface="+mn-lt"/>
        <a:ea typeface="+mn-ea"/>
        <a:cs typeface="+mn-cs"/>
      </a:defRPr>
    </a:lvl8pPr>
    <a:lvl9pPr marL="3655917" algn="l" defTabSz="9139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30"/>
    <p:restoredTop sz="92069"/>
  </p:normalViewPr>
  <p:slideViewPr>
    <p:cSldViewPr>
      <p:cViewPr varScale="1">
        <p:scale>
          <a:sx n="87" d="100"/>
          <a:sy n="87" d="100"/>
        </p:scale>
        <p:origin x="1632"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EF9CBE-4AFF-3643-8073-765925F7E36B}" type="datetimeFigureOut">
              <a:rPr lang="en-GB" smtClean="0"/>
              <a:t>05/04/2020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1C41BE-09FD-4843-8F6D-EB834FADB25D}" type="slidenum">
              <a:rPr lang="en-GB" smtClean="0"/>
              <a:t>‹#›</a:t>
            </a:fld>
            <a:endParaRPr lang="en-GB"/>
          </a:p>
        </p:txBody>
      </p:sp>
    </p:spTree>
    <p:extLst>
      <p:ext uri="{BB962C8B-B14F-4D97-AF65-F5344CB8AC3E}">
        <p14:creationId xmlns:p14="http://schemas.microsoft.com/office/powerpoint/2010/main" val="655859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1C41BE-09FD-4843-8F6D-EB834FADB25D}" type="slidenum">
              <a:rPr lang="en-GB" smtClean="0"/>
              <a:t>13</a:t>
            </a:fld>
            <a:endParaRPr lang="en-GB"/>
          </a:p>
        </p:txBody>
      </p:sp>
    </p:spTree>
    <p:extLst>
      <p:ext uri="{BB962C8B-B14F-4D97-AF65-F5344CB8AC3E}">
        <p14:creationId xmlns:p14="http://schemas.microsoft.com/office/powerpoint/2010/main" val="2615708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8" indent="0" algn="ctr">
              <a:buNone/>
              <a:defRPr>
                <a:solidFill>
                  <a:schemeClr val="tx1">
                    <a:tint val="75000"/>
                  </a:schemeClr>
                </a:solidFill>
              </a:defRPr>
            </a:lvl2pPr>
            <a:lvl3pPr marL="913977" indent="0" algn="ctr">
              <a:buNone/>
              <a:defRPr>
                <a:solidFill>
                  <a:schemeClr val="tx1">
                    <a:tint val="75000"/>
                  </a:schemeClr>
                </a:solidFill>
              </a:defRPr>
            </a:lvl3pPr>
            <a:lvl4pPr marL="1370970" indent="0" algn="ctr">
              <a:buNone/>
              <a:defRPr>
                <a:solidFill>
                  <a:schemeClr val="tx1">
                    <a:tint val="75000"/>
                  </a:schemeClr>
                </a:solidFill>
              </a:defRPr>
            </a:lvl4pPr>
            <a:lvl5pPr marL="1827959" indent="0" algn="ctr">
              <a:buNone/>
              <a:defRPr>
                <a:solidFill>
                  <a:schemeClr val="tx1">
                    <a:tint val="75000"/>
                  </a:schemeClr>
                </a:solidFill>
              </a:defRPr>
            </a:lvl5pPr>
            <a:lvl6pPr marL="2284947" indent="0" algn="ctr">
              <a:buNone/>
              <a:defRPr>
                <a:solidFill>
                  <a:schemeClr val="tx1">
                    <a:tint val="75000"/>
                  </a:schemeClr>
                </a:solidFill>
              </a:defRPr>
            </a:lvl6pPr>
            <a:lvl7pPr marL="2741939" indent="0" algn="ctr">
              <a:buNone/>
              <a:defRPr>
                <a:solidFill>
                  <a:schemeClr val="tx1">
                    <a:tint val="75000"/>
                  </a:schemeClr>
                </a:solidFill>
              </a:defRPr>
            </a:lvl7pPr>
            <a:lvl8pPr marL="3198924" indent="0" algn="ctr">
              <a:buNone/>
              <a:defRPr>
                <a:solidFill>
                  <a:schemeClr val="tx1">
                    <a:tint val="75000"/>
                  </a:schemeClr>
                </a:solidFill>
              </a:defRPr>
            </a:lvl8pPr>
            <a:lvl9pPr marL="3655917"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0B08256-495F-40BA-B191-DEE6784A8E48}" type="datetimeFigureOut">
              <a:rPr lang="en-GB" smtClean="0"/>
              <a:t>05/04/2020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05BAF0-66A6-4F1A-970E-6FDD5CD278E2}" type="slidenum">
              <a:rPr lang="en-GB" smtClean="0"/>
              <a:t>‹#›</a:t>
            </a:fld>
            <a:endParaRPr lang="en-GB"/>
          </a:p>
        </p:txBody>
      </p:sp>
    </p:spTree>
    <p:extLst>
      <p:ext uri="{BB962C8B-B14F-4D97-AF65-F5344CB8AC3E}">
        <p14:creationId xmlns:p14="http://schemas.microsoft.com/office/powerpoint/2010/main" val="3600116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0B08256-495F-40BA-B191-DEE6784A8E48}" type="datetimeFigureOut">
              <a:rPr lang="en-GB" smtClean="0"/>
              <a:t>05/04/2020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05BAF0-66A6-4F1A-970E-6FDD5CD278E2}" type="slidenum">
              <a:rPr lang="en-GB" smtClean="0"/>
              <a:t>‹#›</a:t>
            </a:fld>
            <a:endParaRPr lang="en-GB"/>
          </a:p>
        </p:txBody>
      </p:sp>
    </p:spTree>
    <p:extLst>
      <p:ext uri="{BB962C8B-B14F-4D97-AF65-F5344CB8AC3E}">
        <p14:creationId xmlns:p14="http://schemas.microsoft.com/office/powerpoint/2010/main" val="1751668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0B08256-495F-40BA-B191-DEE6784A8E48}" type="datetimeFigureOut">
              <a:rPr lang="en-GB" smtClean="0"/>
              <a:t>05/04/2020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05BAF0-66A6-4F1A-970E-6FDD5CD278E2}" type="slidenum">
              <a:rPr lang="en-GB" smtClean="0"/>
              <a:t>‹#›</a:t>
            </a:fld>
            <a:endParaRPr lang="en-GB"/>
          </a:p>
        </p:txBody>
      </p:sp>
    </p:spTree>
    <p:extLst>
      <p:ext uri="{BB962C8B-B14F-4D97-AF65-F5344CB8AC3E}">
        <p14:creationId xmlns:p14="http://schemas.microsoft.com/office/powerpoint/2010/main" val="3618922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lIns="64277" tIns="32139" rIns="64277" bIns="32139"/>
          <a:lstStyle/>
          <a:p>
            <a:r>
              <a:rPr lang="en-US"/>
              <a:t>Click to edit Master title style</a:t>
            </a:r>
          </a:p>
        </p:txBody>
      </p:sp>
      <p:sp>
        <p:nvSpPr>
          <p:cNvPr id="3" name="Subtitle 2"/>
          <p:cNvSpPr>
            <a:spLocks noGrp="1"/>
          </p:cNvSpPr>
          <p:nvPr>
            <p:ph type="subTitle" idx="1"/>
          </p:nvPr>
        </p:nvSpPr>
        <p:spPr>
          <a:xfrm>
            <a:off x="1371824" y="3886651"/>
            <a:ext cx="6400354" cy="1752451"/>
          </a:xfrm>
          <a:prstGeom prst="rect">
            <a:avLst/>
          </a:prstGeom>
        </p:spPr>
        <p:txBody>
          <a:bodyPr lIns="64277" tIns="32139" rIns="64277" bIns="32139"/>
          <a:lstStyle>
            <a:lvl1pPr marL="0" indent="0" algn="ctr">
              <a:buNone/>
              <a:defRPr/>
            </a:lvl1pPr>
            <a:lvl2pPr marL="321391" indent="0" algn="ctr">
              <a:buNone/>
              <a:defRPr/>
            </a:lvl2pPr>
            <a:lvl3pPr marL="642783" indent="0" algn="ctr">
              <a:buNone/>
              <a:defRPr/>
            </a:lvl3pPr>
            <a:lvl4pPr marL="964174" indent="0" algn="ctr">
              <a:buNone/>
              <a:defRPr/>
            </a:lvl4pPr>
            <a:lvl5pPr marL="1285565" indent="0" algn="ctr">
              <a:buNone/>
              <a:defRPr/>
            </a:lvl5pPr>
            <a:lvl6pPr marL="1606959" indent="0" algn="ctr">
              <a:buNone/>
              <a:defRPr/>
            </a:lvl6pPr>
            <a:lvl7pPr marL="1928348" indent="0" algn="ctr">
              <a:buNone/>
              <a:defRPr/>
            </a:lvl7pPr>
            <a:lvl8pPr marL="2249741" indent="0" algn="ctr">
              <a:buNone/>
              <a:defRPr/>
            </a:lvl8pPr>
            <a:lvl9pPr marL="2571133" indent="0" algn="ctr">
              <a:buNone/>
              <a:defRPr/>
            </a:lvl9pPr>
          </a:lstStyle>
          <a:p>
            <a:r>
              <a:rPr lang="en-US"/>
              <a:t>Click to edit Master subtitle style</a:t>
            </a:r>
          </a:p>
        </p:txBody>
      </p:sp>
    </p:spTree>
    <p:extLst>
      <p:ext uri="{BB962C8B-B14F-4D97-AF65-F5344CB8AC3E}">
        <p14:creationId xmlns:p14="http://schemas.microsoft.com/office/powerpoint/2010/main" val="94934924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77" tIns="32139" rIns="64277" bIns="32139"/>
          <a:lstStyle/>
          <a:p>
            <a:r>
              <a:rPr lang="en-US"/>
              <a:t>Click to edit Master title style</a:t>
            </a:r>
          </a:p>
        </p:txBody>
      </p:sp>
      <p:sp>
        <p:nvSpPr>
          <p:cNvPr id="3" name="Content Placeholder 2"/>
          <p:cNvSpPr>
            <a:spLocks noGrp="1"/>
          </p:cNvSpPr>
          <p:nvPr>
            <p:ph idx="1"/>
          </p:nvPr>
        </p:nvSpPr>
        <p:spPr>
          <a:xfrm>
            <a:off x="457647" y="1600651"/>
            <a:ext cx="8228707" cy="4525119"/>
          </a:xfrm>
          <a:prstGeom prst="rect">
            <a:avLst/>
          </a:prstGeom>
        </p:spPr>
        <p:txBody>
          <a:bodyPr lIns="64277" tIns="32139" rIns="64277" bIns="3213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464599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lIns="64277" tIns="32139" rIns="64277" bIns="32139"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a:prstGeom prst="rect">
            <a:avLst/>
          </a:prstGeom>
        </p:spPr>
        <p:txBody>
          <a:bodyPr lIns="64277" tIns="32139" rIns="64277" bIns="32139" anchor="b"/>
          <a:lstStyle>
            <a:lvl1pPr marL="0" indent="0">
              <a:buNone/>
              <a:defRPr sz="1400"/>
            </a:lvl1pPr>
            <a:lvl2pPr marL="321391" indent="0">
              <a:buNone/>
              <a:defRPr sz="1300"/>
            </a:lvl2pPr>
            <a:lvl3pPr marL="642783" indent="0">
              <a:buNone/>
              <a:defRPr sz="1100"/>
            </a:lvl3pPr>
            <a:lvl4pPr marL="964174" indent="0">
              <a:buNone/>
              <a:defRPr sz="1000"/>
            </a:lvl4pPr>
            <a:lvl5pPr marL="1285565" indent="0">
              <a:buNone/>
              <a:defRPr sz="1000"/>
            </a:lvl5pPr>
            <a:lvl6pPr marL="1606959" indent="0">
              <a:buNone/>
              <a:defRPr sz="1000"/>
            </a:lvl6pPr>
            <a:lvl7pPr marL="1928348" indent="0">
              <a:buNone/>
              <a:defRPr sz="1000"/>
            </a:lvl7pPr>
            <a:lvl8pPr marL="2249741" indent="0">
              <a:buNone/>
              <a:defRPr sz="1000"/>
            </a:lvl8pPr>
            <a:lvl9pPr marL="2571133" indent="0">
              <a:buNone/>
              <a:defRPr sz="1000"/>
            </a:lvl9pPr>
          </a:lstStyle>
          <a:p>
            <a:pPr lvl="0"/>
            <a:r>
              <a:rPr lang="en-US"/>
              <a:t>Click to edit Master text styles</a:t>
            </a:r>
          </a:p>
        </p:txBody>
      </p:sp>
    </p:spTree>
    <p:extLst>
      <p:ext uri="{BB962C8B-B14F-4D97-AF65-F5344CB8AC3E}">
        <p14:creationId xmlns:p14="http://schemas.microsoft.com/office/powerpoint/2010/main" val="201346939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77" tIns="32139" rIns="64277" bIns="32139"/>
          <a:lstStyle/>
          <a:p>
            <a:r>
              <a:rPr lang="en-US"/>
              <a:t>Click to edit Master title style</a:t>
            </a:r>
          </a:p>
        </p:txBody>
      </p:sp>
      <p:sp>
        <p:nvSpPr>
          <p:cNvPr id="3" name="Content Placeholder 2"/>
          <p:cNvSpPr>
            <a:spLocks noGrp="1"/>
          </p:cNvSpPr>
          <p:nvPr>
            <p:ph sz="half" idx="1"/>
          </p:nvPr>
        </p:nvSpPr>
        <p:spPr>
          <a:xfrm>
            <a:off x="457648" y="1600651"/>
            <a:ext cx="4060775" cy="4525119"/>
          </a:xfrm>
          <a:prstGeom prst="rect">
            <a:avLst/>
          </a:prstGeom>
        </p:spPr>
        <p:txBody>
          <a:bodyPr lIns="64277" tIns="32139" rIns="64277" bIns="32139"/>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9" y="1600651"/>
            <a:ext cx="4060775" cy="4525119"/>
          </a:xfrm>
          <a:prstGeom prst="rect">
            <a:avLst/>
          </a:prstGeom>
        </p:spPr>
        <p:txBody>
          <a:bodyPr lIns="64277" tIns="32139" rIns="64277" bIns="32139"/>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46630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77" tIns="32139" rIns="64277" bIns="32139"/>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a:prstGeom prst="rect">
            <a:avLst/>
          </a:prstGeom>
        </p:spPr>
        <p:txBody>
          <a:bodyPr lIns="64277" tIns="32139" rIns="64277" bIns="32139" anchor="b"/>
          <a:lstStyle>
            <a:lvl1pPr marL="0" indent="0">
              <a:buNone/>
              <a:defRPr sz="1700" b="1"/>
            </a:lvl1pPr>
            <a:lvl2pPr marL="321391" indent="0">
              <a:buNone/>
              <a:defRPr sz="1400" b="1"/>
            </a:lvl2pPr>
            <a:lvl3pPr marL="642783" indent="0">
              <a:buNone/>
              <a:defRPr sz="1300" b="1"/>
            </a:lvl3pPr>
            <a:lvl4pPr marL="964174" indent="0">
              <a:buNone/>
              <a:defRPr sz="1100" b="1"/>
            </a:lvl4pPr>
            <a:lvl5pPr marL="1285565" indent="0">
              <a:buNone/>
              <a:defRPr sz="1100" b="1"/>
            </a:lvl5pPr>
            <a:lvl6pPr marL="1606959" indent="0">
              <a:buNone/>
              <a:defRPr sz="1100" b="1"/>
            </a:lvl6pPr>
            <a:lvl7pPr marL="1928348" indent="0">
              <a:buNone/>
              <a:defRPr sz="1100" b="1"/>
            </a:lvl7pPr>
            <a:lvl8pPr marL="2249741" indent="0">
              <a:buNone/>
              <a:defRPr sz="1100" b="1"/>
            </a:lvl8pPr>
            <a:lvl9pPr marL="257113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lIns="64277" tIns="32139" rIns="64277" bIns="32139"/>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a:prstGeom prst="rect">
            <a:avLst/>
          </a:prstGeom>
        </p:spPr>
        <p:txBody>
          <a:bodyPr lIns="64277" tIns="32139" rIns="64277" bIns="32139" anchor="b"/>
          <a:lstStyle>
            <a:lvl1pPr marL="0" indent="0">
              <a:buNone/>
              <a:defRPr sz="1700" b="1"/>
            </a:lvl1pPr>
            <a:lvl2pPr marL="321391" indent="0">
              <a:buNone/>
              <a:defRPr sz="1400" b="1"/>
            </a:lvl2pPr>
            <a:lvl3pPr marL="642783" indent="0">
              <a:buNone/>
              <a:defRPr sz="1300" b="1"/>
            </a:lvl3pPr>
            <a:lvl4pPr marL="964174" indent="0">
              <a:buNone/>
              <a:defRPr sz="1100" b="1"/>
            </a:lvl4pPr>
            <a:lvl5pPr marL="1285565" indent="0">
              <a:buNone/>
              <a:defRPr sz="1100" b="1"/>
            </a:lvl5pPr>
            <a:lvl6pPr marL="1606959" indent="0">
              <a:buNone/>
              <a:defRPr sz="1100" b="1"/>
            </a:lvl6pPr>
            <a:lvl7pPr marL="1928348" indent="0">
              <a:buNone/>
              <a:defRPr sz="1100" b="1"/>
            </a:lvl7pPr>
            <a:lvl8pPr marL="2249741" indent="0">
              <a:buNone/>
              <a:defRPr sz="1100" b="1"/>
            </a:lvl8pPr>
            <a:lvl9pPr marL="257113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lIns="64277" tIns="32139" rIns="64277" bIns="32139"/>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38683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77" tIns="32139" rIns="64277" bIns="32139"/>
          <a:lstStyle/>
          <a:p>
            <a:r>
              <a:rPr lang="en-US"/>
              <a:t>Click to edit Master title style</a:t>
            </a:r>
          </a:p>
        </p:txBody>
      </p:sp>
    </p:spTree>
    <p:extLst>
      <p:ext uri="{BB962C8B-B14F-4D97-AF65-F5344CB8AC3E}">
        <p14:creationId xmlns:p14="http://schemas.microsoft.com/office/powerpoint/2010/main" val="2477286024"/>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05603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1" y="273477"/>
            <a:ext cx="3008189" cy="1161975"/>
          </a:xfrm>
          <a:prstGeom prst="rect">
            <a:avLst/>
          </a:prstGeom>
        </p:spPr>
        <p:txBody>
          <a:bodyPr lIns="64277" tIns="32139" rIns="64277" bIns="32139"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a:prstGeom prst="rect">
            <a:avLst/>
          </a:prstGeom>
        </p:spPr>
        <p:txBody>
          <a:bodyPr lIns="64277" tIns="32139" rIns="64277" bIns="32139"/>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51" y="1435448"/>
            <a:ext cx="3008189" cy="4690318"/>
          </a:xfrm>
          <a:prstGeom prst="rect">
            <a:avLst/>
          </a:prstGeom>
        </p:spPr>
        <p:txBody>
          <a:bodyPr lIns="64277" tIns="32139" rIns="64277" bIns="32139"/>
          <a:lstStyle>
            <a:lvl1pPr marL="0" indent="0">
              <a:buNone/>
              <a:defRPr sz="1000"/>
            </a:lvl1pPr>
            <a:lvl2pPr marL="321391" indent="0">
              <a:buNone/>
              <a:defRPr sz="800"/>
            </a:lvl2pPr>
            <a:lvl3pPr marL="642783" indent="0">
              <a:buNone/>
              <a:defRPr sz="700"/>
            </a:lvl3pPr>
            <a:lvl4pPr marL="964174" indent="0">
              <a:buNone/>
              <a:defRPr sz="600"/>
            </a:lvl4pPr>
            <a:lvl5pPr marL="1285565" indent="0">
              <a:buNone/>
              <a:defRPr sz="600"/>
            </a:lvl5pPr>
            <a:lvl6pPr marL="1606959" indent="0">
              <a:buNone/>
              <a:defRPr sz="600"/>
            </a:lvl6pPr>
            <a:lvl7pPr marL="1928348" indent="0">
              <a:buNone/>
              <a:defRPr sz="600"/>
            </a:lvl7pPr>
            <a:lvl8pPr marL="2249741" indent="0">
              <a:buNone/>
              <a:defRPr sz="600"/>
            </a:lvl8pPr>
            <a:lvl9pPr marL="2571133" indent="0">
              <a:buNone/>
              <a:defRPr sz="600"/>
            </a:lvl9pPr>
          </a:lstStyle>
          <a:p>
            <a:pPr lvl="0"/>
            <a:r>
              <a:rPr lang="en-US"/>
              <a:t>Click to edit Master text styles</a:t>
            </a:r>
          </a:p>
        </p:txBody>
      </p:sp>
    </p:spTree>
    <p:extLst>
      <p:ext uri="{BB962C8B-B14F-4D97-AF65-F5344CB8AC3E}">
        <p14:creationId xmlns:p14="http://schemas.microsoft.com/office/powerpoint/2010/main" val="30754201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0B08256-495F-40BA-B191-DEE6784A8E48}" type="datetimeFigureOut">
              <a:rPr lang="en-GB" smtClean="0"/>
              <a:t>05/04/2020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05BAF0-66A6-4F1A-970E-6FDD5CD278E2}" type="slidenum">
              <a:rPr lang="en-GB" smtClean="0"/>
              <a:t>‹#›</a:t>
            </a:fld>
            <a:endParaRPr lang="en-GB"/>
          </a:p>
        </p:txBody>
      </p:sp>
    </p:spTree>
    <p:extLst>
      <p:ext uri="{BB962C8B-B14F-4D97-AF65-F5344CB8AC3E}">
        <p14:creationId xmlns:p14="http://schemas.microsoft.com/office/powerpoint/2010/main" val="2645004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9" y="4800824"/>
            <a:ext cx="5486177" cy="567035"/>
          </a:xfrm>
          <a:prstGeom prst="rect">
            <a:avLst/>
          </a:prstGeom>
        </p:spPr>
        <p:txBody>
          <a:bodyPr lIns="64277" tIns="32139" rIns="64277" bIns="32139"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9" y="612800"/>
            <a:ext cx="5486177" cy="4114354"/>
          </a:xfrm>
          <a:prstGeom prst="rect">
            <a:avLst/>
          </a:prstGeom>
        </p:spPr>
        <p:txBody>
          <a:bodyPr lIns="64277" tIns="32139" rIns="64277" bIns="32139"/>
          <a:lstStyle>
            <a:lvl1pPr marL="0" indent="0">
              <a:buNone/>
              <a:defRPr sz="2200"/>
            </a:lvl1pPr>
            <a:lvl2pPr marL="321391" indent="0">
              <a:buNone/>
              <a:defRPr sz="2000"/>
            </a:lvl2pPr>
            <a:lvl3pPr marL="642783" indent="0">
              <a:buNone/>
              <a:defRPr sz="1700"/>
            </a:lvl3pPr>
            <a:lvl4pPr marL="964174" indent="0">
              <a:buNone/>
              <a:defRPr sz="1400"/>
            </a:lvl4pPr>
            <a:lvl5pPr marL="1285565" indent="0">
              <a:buNone/>
              <a:defRPr sz="1400"/>
            </a:lvl5pPr>
            <a:lvl6pPr marL="1606959" indent="0">
              <a:buNone/>
              <a:defRPr sz="1400"/>
            </a:lvl6pPr>
            <a:lvl7pPr marL="1928348" indent="0">
              <a:buNone/>
              <a:defRPr sz="1400"/>
            </a:lvl7pPr>
            <a:lvl8pPr marL="2249741" indent="0">
              <a:buNone/>
              <a:defRPr sz="1400"/>
            </a:lvl8pPr>
            <a:lvl9pPr marL="2571133" indent="0">
              <a:buNone/>
              <a:defRPr sz="1400"/>
            </a:lvl9pPr>
          </a:lstStyle>
          <a:p>
            <a:pPr lvl="0"/>
            <a:endParaRPr lang="en-US" noProof="0">
              <a:sym typeface="Gill Sans" charset="0"/>
            </a:endParaRPr>
          </a:p>
        </p:txBody>
      </p:sp>
      <p:sp>
        <p:nvSpPr>
          <p:cNvPr id="4" name="Text Placeholder 3"/>
          <p:cNvSpPr>
            <a:spLocks noGrp="1"/>
          </p:cNvSpPr>
          <p:nvPr>
            <p:ph type="body" sz="half" idx="2"/>
          </p:nvPr>
        </p:nvSpPr>
        <p:spPr>
          <a:xfrm>
            <a:off x="1792639" y="5367860"/>
            <a:ext cx="5486177" cy="804788"/>
          </a:xfrm>
          <a:prstGeom prst="rect">
            <a:avLst/>
          </a:prstGeom>
        </p:spPr>
        <p:txBody>
          <a:bodyPr lIns="64277" tIns="32139" rIns="64277" bIns="32139"/>
          <a:lstStyle>
            <a:lvl1pPr marL="0" indent="0">
              <a:buNone/>
              <a:defRPr sz="1000"/>
            </a:lvl1pPr>
            <a:lvl2pPr marL="321391" indent="0">
              <a:buNone/>
              <a:defRPr sz="800"/>
            </a:lvl2pPr>
            <a:lvl3pPr marL="642783" indent="0">
              <a:buNone/>
              <a:defRPr sz="700"/>
            </a:lvl3pPr>
            <a:lvl4pPr marL="964174" indent="0">
              <a:buNone/>
              <a:defRPr sz="600"/>
            </a:lvl4pPr>
            <a:lvl5pPr marL="1285565" indent="0">
              <a:buNone/>
              <a:defRPr sz="600"/>
            </a:lvl5pPr>
            <a:lvl6pPr marL="1606959" indent="0">
              <a:buNone/>
              <a:defRPr sz="600"/>
            </a:lvl6pPr>
            <a:lvl7pPr marL="1928348" indent="0">
              <a:buNone/>
              <a:defRPr sz="600"/>
            </a:lvl7pPr>
            <a:lvl8pPr marL="2249741" indent="0">
              <a:buNone/>
              <a:defRPr sz="600"/>
            </a:lvl8pPr>
            <a:lvl9pPr marL="2571133" indent="0">
              <a:buNone/>
              <a:defRPr sz="600"/>
            </a:lvl9pPr>
          </a:lstStyle>
          <a:p>
            <a:pPr lvl="0"/>
            <a:r>
              <a:rPr lang="en-US"/>
              <a:t>Click to edit Master text styles</a:t>
            </a:r>
          </a:p>
        </p:txBody>
      </p:sp>
    </p:spTree>
    <p:extLst>
      <p:ext uri="{BB962C8B-B14F-4D97-AF65-F5344CB8AC3E}">
        <p14:creationId xmlns:p14="http://schemas.microsoft.com/office/powerpoint/2010/main" val="228364702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77" tIns="32139" rIns="64277" bIns="32139"/>
          <a:lstStyle/>
          <a:p>
            <a:r>
              <a:rPr lang="en-US"/>
              <a:t>Click to edit Master title style</a:t>
            </a:r>
          </a:p>
        </p:txBody>
      </p:sp>
      <p:sp>
        <p:nvSpPr>
          <p:cNvPr id="3" name="Vertical Text Placeholder 2"/>
          <p:cNvSpPr>
            <a:spLocks noGrp="1"/>
          </p:cNvSpPr>
          <p:nvPr>
            <p:ph type="body" orient="vert" idx="1"/>
          </p:nvPr>
        </p:nvSpPr>
        <p:spPr>
          <a:xfrm>
            <a:off x="457647" y="1600651"/>
            <a:ext cx="8228707" cy="4525119"/>
          </a:xfrm>
          <a:prstGeom prst="rect">
            <a:avLst/>
          </a:prstGeom>
        </p:spPr>
        <p:txBody>
          <a:bodyPr vert="eaVert" lIns="64277" tIns="32139" rIns="64277" bIns="3213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942577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77" tIns="32139" rIns="64277" bIns="32139"/>
          <a:lstStyle/>
          <a:p>
            <a:r>
              <a:rPr lang="en-US"/>
              <a:t>Click to edit Master title style</a:t>
            </a:r>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77" tIns="32139" rIns="64277" bIns="3213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708915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988" indent="0">
              <a:buNone/>
              <a:defRPr sz="1800">
                <a:solidFill>
                  <a:schemeClr val="tx1">
                    <a:tint val="75000"/>
                  </a:schemeClr>
                </a:solidFill>
              </a:defRPr>
            </a:lvl2pPr>
            <a:lvl3pPr marL="913977" indent="0">
              <a:buNone/>
              <a:defRPr sz="1600">
                <a:solidFill>
                  <a:schemeClr val="tx1">
                    <a:tint val="75000"/>
                  </a:schemeClr>
                </a:solidFill>
              </a:defRPr>
            </a:lvl3pPr>
            <a:lvl4pPr marL="1370970" indent="0">
              <a:buNone/>
              <a:defRPr sz="1400">
                <a:solidFill>
                  <a:schemeClr val="tx1">
                    <a:tint val="75000"/>
                  </a:schemeClr>
                </a:solidFill>
              </a:defRPr>
            </a:lvl4pPr>
            <a:lvl5pPr marL="1827959" indent="0">
              <a:buNone/>
              <a:defRPr sz="1400">
                <a:solidFill>
                  <a:schemeClr val="tx1">
                    <a:tint val="75000"/>
                  </a:schemeClr>
                </a:solidFill>
              </a:defRPr>
            </a:lvl5pPr>
            <a:lvl6pPr marL="2284947" indent="0">
              <a:buNone/>
              <a:defRPr sz="1400">
                <a:solidFill>
                  <a:schemeClr val="tx1">
                    <a:tint val="75000"/>
                  </a:schemeClr>
                </a:solidFill>
              </a:defRPr>
            </a:lvl6pPr>
            <a:lvl7pPr marL="2741939" indent="0">
              <a:buNone/>
              <a:defRPr sz="1400">
                <a:solidFill>
                  <a:schemeClr val="tx1">
                    <a:tint val="75000"/>
                  </a:schemeClr>
                </a:solidFill>
              </a:defRPr>
            </a:lvl7pPr>
            <a:lvl8pPr marL="3198924" indent="0">
              <a:buNone/>
              <a:defRPr sz="1400">
                <a:solidFill>
                  <a:schemeClr val="tx1">
                    <a:tint val="75000"/>
                  </a:schemeClr>
                </a:solidFill>
              </a:defRPr>
            </a:lvl8pPr>
            <a:lvl9pPr marL="36559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B08256-495F-40BA-B191-DEE6784A8E48}" type="datetimeFigureOut">
              <a:rPr lang="en-GB" smtClean="0"/>
              <a:t>05/04/2020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05BAF0-66A6-4F1A-970E-6FDD5CD278E2}" type="slidenum">
              <a:rPr lang="en-GB" smtClean="0"/>
              <a:t>‹#›</a:t>
            </a:fld>
            <a:endParaRPr lang="en-GB"/>
          </a:p>
        </p:txBody>
      </p:sp>
    </p:spTree>
    <p:extLst>
      <p:ext uri="{BB962C8B-B14F-4D97-AF65-F5344CB8AC3E}">
        <p14:creationId xmlns:p14="http://schemas.microsoft.com/office/powerpoint/2010/main" val="610015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0B08256-495F-40BA-B191-DEE6784A8E48}" type="datetimeFigureOut">
              <a:rPr lang="en-GB" smtClean="0"/>
              <a:t>05/04/2020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05BAF0-66A6-4F1A-970E-6FDD5CD278E2}" type="slidenum">
              <a:rPr lang="en-GB" smtClean="0"/>
              <a:t>‹#›</a:t>
            </a:fld>
            <a:endParaRPr lang="en-GB"/>
          </a:p>
        </p:txBody>
      </p:sp>
    </p:spTree>
    <p:extLst>
      <p:ext uri="{BB962C8B-B14F-4D97-AF65-F5344CB8AC3E}">
        <p14:creationId xmlns:p14="http://schemas.microsoft.com/office/powerpoint/2010/main" val="2706170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0B08256-495F-40BA-B191-DEE6784A8E48}" type="datetimeFigureOut">
              <a:rPr lang="en-GB" smtClean="0"/>
              <a:t>05/04/2020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C05BAF0-66A6-4F1A-970E-6FDD5CD278E2}" type="slidenum">
              <a:rPr lang="en-GB" smtClean="0"/>
              <a:t>‹#›</a:t>
            </a:fld>
            <a:endParaRPr lang="en-GB"/>
          </a:p>
        </p:txBody>
      </p:sp>
    </p:spTree>
    <p:extLst>
      <p:ext uri="{BB962C8B-B14F-4D97-AF65-F5344CB8AC3E}">
        <p14:creationId xmlns:p14="http://schemas.microsoft.com/office/powerpoint/2010/main" val="3410868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0B08256-495F-40BA-B191-DEE6784A8E48}" type="datetimeFigureOut">
              <a:rPr lang="en-GB" smtClean="0"/>
              <a:t>05/04/2020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C05BAF0-66A6-4F1A-970E-6FDD5CD278E2}" type="slidenum">
              <a:rPr lang="en-GB" smtClean="0"/>
              <a:t>‹#›</a:t>
            </a:fld>
            <a:endParaRPr lang="en-GB"/>
          </a:p>
        </p:txBody>
      </p:sp>
    </p:spTree>
    <p:extLst>
      <p:ext uri="{BB962C8B-B14F-4D97-AF65-F5344CB8AC3E}">
        <p14:creationId xmlns:p14="http://schemas.microsoft.com/office/powerpoint/2010/main" val="2340222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B08256-495F-40BA-B191-DEE6784A8E48}" type="datetimeFigureOut">
              <a:rPr lang="en-GB" smtClean="0"/>
              <a:t>05/04/2020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C05BAF0-66A6-4F1A-970E-6FDD5CD278E2}" type="slidenum">
              <a:rPr lang="en-GB" smtClean="0"/>
              <a:t>‹#›</a:t>
            </a:fld>
            <a:endParaRPr lang="en-GB"/>
          </a:p>
        </p:txBody>
      </p:sp>
    </p:spTree>
    <p:extLst>
      <p:ext uri="{BB962C8B-B14F-4D97-AF65-F5344CB8AC3E}">
        <p14:creationId xmlns:p14="http://schemas.microsoft.com/office/powerpoint/2010/main" val="3177425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B08256-495F-40BA-B191-DEE6784A8E48}" type="datetimeFigureOut">
              <a:rPr lang="en-GB" smtClean="0"/>
              <a:t>05/04/2020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05BAF0-66A6-4F1A-970E-6FDD5CD278E2}" type="slidenum">
              <a:rPr lang="en-GB" smtClean="0"/>
              <a:t>‹#›</a:t>
            </a:fld>
            <a:endParaRPr lang="en-GB"/>
          </a:p>
        </p:txBody>
      </p:sp>
    </p:spTree>
    <p:extLst>
      <p:ext uri="{BB962C8B-B14F-4D97-AF65-F5344CB8AC3E}">
        <p14:creationId xmlns:p14="http://schemas.microsoft.com/office/powerpoint/2010/main" val="2821152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B08256-495F-40BA-B191-DEE6784A8E48}" type="datetimeFigureOut">
              <a:rPr lang="en-GB" smtClean="0"/>
              <a:t>05/04/2020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05BAF0-66A6-4F1A-970E-6FDD5CD278E2}" type="slidenum">
              <a:rPr lang="en-GB" smtClean="0"/>
              <a:t>‹#›</a:t>
            </a:fld>
            <a:endParaRPr lang="en-GB"/>
          </a:p>
        </p:txBody>
      </p:sp>
    </p:spTree>
    <p:extLst>
      <p:ext uri="{BB962C8B-B14F-4D97-AF65-F5344CB8AC3E}">
        <p14:creationId xmlns:p14="http://schemas.microsoft.com/office/powerpoint/2010/main" val="32194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97" tIns="45699" rIns="91397" bIns="4569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9"/>
            <a:ext cx="8229600" cy="4525963"/>
          </a:xfrm>
          <a:prstGeom prst="rect">
            <a:avLst/>
          </a:prstGeom>
        </p:spPr>
        <p:txBody>
          <a:bodyPr vert="horz" lIns="91397" tIns="45699" rIns="91397" bIns="4569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9"/>
            <a:ext cx="2133600" cy="365125"/>
          </a:xfrm>
          <a:prstGeom prst="rect">
            <a:avLst/>
          </a:prstGeom>
        </p:spPr>
        <p:txBody>
          <a:bodyPr vert="horz" lIns="91397" tIns="45699" rIns="91397" bIns="45699" rtlCol="0" anchor="ctr"/>
          <a:lstStyle>
            <a:lvl1pPr algn="l">
              <a:defRPr sz="1200">
                <a:solidFill>
                  <a:schemeClr val="tx1">
                    <a:tint val="75000"/>
                  </a:schemeClr>
                </a:solidFill>
              </a:defRPr>
            </a:lvl1pPr>
          </a:lstStyle>
          <a:p>
            <a:fld id="{50B08256-495F-40BA-B191-DEE6784A8E48}" type="datetimeFigureOut">
              <a:rPr lang="en-GB" smtClean="0"/>
              <a:t>05/04/2020</a:t>
            </a:fld>
            <a:endParaRPr lang="en-GB"/>
          </a:p>
        </p:txBody>
      </p:sp>
      <p:sp>
        <p:nvSpPr>
          <p:cNvPr id="5" name="Footer Placeholder 4"/>
          <p:cNvSpPr>
            <a:spLocks noGrp="1"/>
          </p:cNvSpPr>
          <p:nvPr>
            <p:ph type="ftr" sz="quarter" idx="3"/>
          </p:nvPr>
        </p:nvSpPr>
        <p:spPr>
          <a:xfrm>
            <a:off x="3124201" y="6356359"/>
            <a:ext cx="2895600" cy="365125"/>
          </a:xfrm>
          <a:prstGeom prst="rect">
            <a:avLst/>
          </a:prstGeom>
        </p:spPr>
        <p:txBody>
          <a:bodyPr vert="horz" lIns="91397" tIns="45699" rIns="91397" bIns="45699"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9"/>
            <a:ext cx="2133600" cy="365125"/>
          </a:xfrm>
          <a:prstGeom prst="rect">
            <a:avLst/>
          </a:prstGeom>
        </p:spPr>
        <p:txBody>
          <a:bodyPr vert="horz" lIns="91397" tIns="45699" rIns="91397" bIns="45699" rtlCol="0" anchor="ctr"/>
          <a:lstStyle>
            <a:lvl1pPr algn="r">
              <a:defRPr sz="1200">
                <a:solidFill>
                  <a:schemeClr val="tx1">
                    <a:tint val="75000"/>
                  </a:schemeClr>
                </a:solidFill>
              </a:defRPr>
            </a:lvl1pPr>
          </a:lstStyle>
          <a:p>
            <a:fld id="{0C05BAF0-66A6-4F1A-970E-6FDD5CD278E2}" type="slidenum">
              <a:rPr lang="en-GB" smtClean="0"/>
              <a:t>‹#›</a:t>
            </a:fld>
            <a:endParaRPr lang="en-GB"/>
          </a:p>
        </p:txBody>
      </p:sp>
    </p:spTree>
    <p:extLst>
      <p:ext uri="{BB962C8B-B14F-4D97-AF65-F5344CB8AC3E}">
        <p14:creationId xmlns:p14="http://schemas.microsoft.com/office/powerpoint/2010/main" val="644966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977" rtl="0" eaLnBrk="1" latinLnBrk="0" hangingPunct="1">
        <a:spcBef>
          <a:spcPct val="0"/>
        </a:spcBef>
        <a:buNone/>
        <a:defRPr sz="4400" kern="1200">
          <a:solidFill>
            <a:schemeClr val="tx1"/>
          </a:solidFill>
          <a:latin typeface="+mj-lt"/>
          <a:ea typeface="+mj-ea"/>
          <a:cs typeface="+mj-cs"/>
        </a:defRPr>
      </a:lvl1pPr>
    </p:titleStyle>
    <p:bodyStyle>
      <a:lvl1pPr marL="342744" indent="-342744" algn="l" defTabSz="9139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8" indent="-285618" algn="l" defTabSz="9139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71" indent="-228493" algn="l" defTabSz="9139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62" indent="-228493" algn="l" defTabSz="9139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55" indent="-228493" algn="l" defTabSz="9139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45" indent="-228493" algn="l" defTabSz="9139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32" indent="-228493" algn="l" defTabSz="9139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423" indent="-228493" algn="l" defTabSz="9139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410" indent="-228493" algn="l" defTabSz="9139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77" rtl="0" eaLnBrk="1" latinLnBrk="0" hangingPunct="1">
        <a:defRPr sz="1800" kern="1200">
          <a:solidFill>
            <a:schemeClr val="tx1"/>
          </a:solidFill>
          <a:latin typeface="+mn-lt"/>
          <a:ea typeface="+mn-ea"/>
          <a:cs typeface="+mn-cs"/>
        </a:defRPr>
      </a:lvl1pPr>
      <a:lvl2pPr marL="456988" algn="l" defTabSz="913977" rtl="0" eaLnBrk="1" latinLnBrk="0" hangingPunct="1">
        <a:defRPr sz="1800" kern="1200">
          <a:solidFill>
            <a:schemeClr val="tx1"/>
          </a:solidFill>
          <a:latin typeface="+mn-lt"/>
          <a:ea typeface="+mn-ea"/>
          <a:cs typeface="+mn-cs"/>
        </a:defRPr>
      </a:lvl2pPr>
      <a:lvl3pPr marL="913977" algn="l" defTabSz="913977" rtl="0" eaLnBrk="1" latinLnBrk="0" hangingPunct="1">
        <a:defRPr sz="1800" kern="1200">
          <a:solidFill>
            <a:schemeClr val="tx1"/>
          </a:solidFill>
          <a:latin typeface="+mn-lt"/>
          <a:ea typeface="+mn-ea"/>
          <a:cs typeface="+mn-cs"/>
        </a:defRPr>
      </a:lvl3pPr>
      <a:lvl4pPr marL="1370970" algn="l" defTabSz="913977" rtl="0" eaLnBrk="1" latinLnBrk="0" hangingPunct="1">
        <a:defRPr sz="1800" kern="1200">
          <a:solidFill>
            <a:schemeClr val="tx1"/>
          </a:solidFill>
          <a:latin typeface="+mn-lt"/>
          <a:ea typeface="+mn-ea"/>
          <a:cs typeface="+mn-cs"/>
        </a:defRPr>
      </a:lvl4pPr>
      <a:lvl5pPr marL="1827959" algn="l" defTabSz="913977" rtl="0" eaLnBrk="1" latinLnBrk="0" hangingPunct="1">
        <a:defRPr sz="1800" kern="1200">
          <a:solidFill>
            <a:schemeClr val="tx1"/>
          </a:solidFill>
          <a:latin typeface="+mn-lt"/>
          <a:ea typeface="+mn-ea"/>
          <a:cs typeface="+mn-cs"/>
        </a:defRPr>
      </a:lvl5pPr>
      <a:lvl6pPr marL="2284947" algn="l" defTabSz="913977" rtl="0" eaLnBrk="1" latinLnBrk="0" hangingPunct="1">
        <a:defRPr sz="1800" kern="1200">
          <a:solidFill>
            <a:schemeClr val="tx1"/>
          </a:solidFill>
          <a:latin typeface="+mn-lt"/>
          <a:ea typeface="+mn-ea"/>
          <a:cs typeface="+mn-cs"/>
        </a:defRPr>
      </a:lvl6pPr>
      <a:lvl7pPr marL="2741939" algn="l" defTabSz="913977" rtl="0" eaLnBrk="1" latinLnBrk="0" hangingPunct="1">
        <a:defRPr sz="1800" kern="1200">
          <a:solidFill>
            <a:schemeClr val="tx1"/>
          </a:solidFill>
          <a:latin typeface="+mn-lt"/>
          <a:ea typeface="+mn-ea"/>
          <a:cs typeface="+mn-cs"/>
        </a:defRPr>
      </a:lvl7pPr>
      <a:lvl8pPr marL="3198924" algn="l" defTabSz="913977" rtl="0" eaLnBrk="1" latinLnBrk="0" hangingPunct="1">
        <a:defRPr sz="1800" kern="1200">
          <a:solidFill>
            <a:schemeClr val="tx1"/>
          </a:solidFill>
          <a:latin typeface="+mn-lt"/>
          <a:ea typeface="+mn-ea"/>
          <a:cs typeface="+mn-cs"/>
        </a:defRPr>
      </a:lvl8pPr>
      <a:lvl9pPr marL="3655917" algn="l" defTabSz="9139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9323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marL="27898" indent="-27898" algn="ctr" rtl="0" eaLnBrk="0" fontAlgn="base" hangingPunct="0">
        <a:spcBef>
          <a:spcPct val="0"/>
        </a:spcBef>
        <a:spcAft>
          <a:spcPct val="0"/>
        </a:spcAft>
        <a:defRPr sz="5900">
          <a:solidFill>
            <a:schemeClr val="tx1"/>
          </a:solidFill>
          <a:latin typeface="+mj-lt"/>
          <a:ea typeface="+mj-ea"/>
          <a:cs typeface="+mj-cs"/>
          <a:sym typeface="Gill Sans" pitchFamily="-84" charset="0"/>
        </a:defRPr>
      </a:lvl1pPr>
      <a:lvl2pPr marL="27898" indent="-27898"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pitchFamily="-84" charset="0"/>
        </a:defRPr>
      </a:lvl2pPr>
      <a:lvl3pPr marL="27898" indent="-27898"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pitchFamily="-84" charset="0"/>
        </a:defRPr>
      </a:lvl3pPr>
      <a:lvl4pPr marL="27898" indent="-27898"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pitchFamily="-84" charset="0"/>
        </a:defRPr>
      </a:lvl4pPr>
      <a:lvl5pPr marL="27898" indent="-27898"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pitchFamily="-84" charset="0"/>
        </a:defRPr>
      </a:lvl5pPr>
      <a:lvl6pPr marL="349290"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70681"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92073"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31346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52828" indent="-401739" algn="l" rtl="0" eaLnBrk="0" fontAlgn="base" hangingPunct="0">
        <a:spcBef>
          <a:spcPts val="1687"/>
        </a:spcBef>
        <a:spcAft>
          <a:spcPct val="0"/>
        </a:spcAft>
        <a:buClr>
          <a:srgbClr val="000000"/>
        </a:buClr>
        <a:buSzPct val="171000"/>
        <a:buFont typeface="Gill Sans" pitchFamily="-84" charset="0"/>
        <a:buChar char="•"/>
        <a:defRPr sz="3000">
          <a:solidFill>
            <a:schemeClr val="tx1"/>
          </a:solidFill>
          <a:latin typeface="+mn-lt"/>
          <a:ea typeface="+mn-ea"/>
          <a:cs typeface="+mn-cs"/>
          <a:sym typeface="Gill Sans" pitchFamily="-84" charset="0"/>
        </a:defRPr>
      </a:lvl1pPr>
      <a:lvl2pPr marL="965290" indent="-401739" algn="l" rtl="0" eaLnBrk="0" fontAlgn="base" hangingPunct="0">
        <a:spcBef>
          <a:spcPts val="1687"/>
        </a:spcBef>
        <a:spcAft>
          <a:spcPct val="0"/>
        </a:spcAft>
        <a:buClr>
          <a:srgbClr val="000000"/>
        </a:buClr>
        <a:buSzPct val="171000"/>
        <a:buFont typeface="Gill Sans" pitchFamily="-84" charset="0"/>
        <a:buChar char="•"/>
        <a:defRPr sz="3000">
          <a:solidFill>
            <a:schemeClr val="tx1"/>
          </a:solidFill>
          <a:latin typeface="+mn-lt"/>
          <a:ea typeface="+mn-ea"/>
          <a:cs typeface="+mn-cs"/>
          <a:sym typeface="Gill Sans" pitchFamily="-84" charset="0"/>
        </a:defRPr>
      </a:lvl2pPr>
      <a:lvl3pPr marL="1277753" indent="-401739" algn="l" rtl="0" eaLnBrk="0" fontAlgn="base" hangingPunct="0">
        <a:spcBef>
          <a:spcPts val="1687"/>
        </a:spcBef>
        <a:spcAft>
          <a:spcPct val="0"/>
        </a:spcAft>
        <a:buClr>
          <a:srgbClr val="000000"/>
        </a:buClr>
        <a:buSzPct val="171000"/>
        <a:buFont typeface="Gill Sans" pitchFamily="-84" charset="0"/>
        <a:buChar char="•"/>
        <a:defRPr sz="3000">
          <a:solidFill>
            <a:schemeClr val="tx1"/>
          </a:solidFill>
          <a:latin typeface="+mn-lt"/>
          <a:ea typeface="+mn-ea"/>
          <a:cs typeface="+mn-cs"/>
          <a:sym typeface="Gill Sans" pitchFamily="-84" charset="0"/>
        </a:defRPr>
      </a:lvl3pPr>
      <a:lvl4pPr marL="1590219" indent="-401739" algn="l" rtl="0" eaLnBrk="0" fontAlgn="base" hangingPunct="0">
        <a:spcBef>
          <a:spcPts val="1687"/>
        </a:spcBef>
        <a:spcAft>
          <a:spcPct val="0"/>
        </a:spcAft>
        <a:buClr>
          <a:srgbClr val="000000"/>
        </a:buClr>
        <a:buSzPct val="171000"/>
        <a:buFont typeface="Gill Sans" pitchFamily="-84" charset="0"/>
        <a:buChar char="•"/>
        <a:defRPr sz="3000">
          <a:solidFill>
            <a:schemeClr val="tx1"/>
          </a:solidFill>
          <a:latin typeface="+mn-lt"/>
          <a:ea typeface="+mn-ea"/>
          <a:cs typeface="+mn-cs"/>
          <a:sym typeface="Gill Sans" pitchFamily="-84" charset="0"/>
        </a:defRPr>
      </a:lvl4pPr>
      <a:lvl5pPr marL="1902684" indent="-401739" algn="l" rtl="0" eaLnBrk="0" fontAlgn="base" hangingPunct="0">
        <a:spcBef>
          <a:spcPts val="1687"/>
        </a:spcBef>
        <a:spcAft>
          <a:spcPct val="0"/>
        </a:spcAft>
        <a:buClr>
          <a:srgbClr val="000000"/>
        </a:buClr>
        <a:buSzPct val="171000"/>
        <a:buFont typeface="Gill Sans" pitchFamily="-84" charset="0"/>
        <a:buChar char="•"/>
        <a:defRPr sz="3000">
          <a:solidFill>
            <a:schemeClr val="tx1"/>
          </a:solidFill>
          <a:latin typeface="+mn-lt"/>
          <a:ea typeface="+mn-ea"/>
          <a:cs typeface="+mn-cs"/>
          <a:sym typeface="Gill Sans" pitchFamily="-84" charset="0"/>
        </a:defRPr>
      </a:lvl5pPr>
      <a:lvl6pPr marL="2224074" indent="-401739" algn="l" rtl="0" fontAlgn="base">
        <a:spcBef>
          <a:spcPts val="1687"/>
        </a:spcBef>
        <a:spcAft>
          <a:spcPct val="0"/>
        </a:spcAft>
        <a:buClr>
          <a:srgbClr val="000000"/>
        </a:buClr>
        <a:buSzPct val="171000"/>
        <a:buFont typeface="Gill Sans" charset="0"/>
        <a:buChar char="•"/>
        <a:defRPr sz="3000">
          <a:solidFill>
            <a:schemeClr val="tx1"/>
          </a:solidFill>
          <a:latin typeface="+mn-lt"/>
          <a:ea typeface="+mn-ea"/>
          <a:cs typeface="+mn-cs"/>
          <a:sym typeface="Gill Sans" charset="0"/>
        </a:defRPr>
      </a:lvl6pPr>
      <a:lvl7pPr marL="2545467" indent="-401739" algn="l" rtl="0" fontAlgn="base">
        <a:spcBef>
          <a:spcPts val="1687"/>
        </a:spcBef>
        <a:spcAft>
          <a:spcPct val="0"/>
        </a:spcAft>
        <a:buClr>
          <a:srgbClr val="000000"/>
        </a:buClr>
        <a:buSzPct val="171000"/>
        <a:buFont typeface="Gill Sans" charset="0"/>
        <a:buChar char="•"/>
        <a:defRPr sz="3000">
          <a:solidFill>
            <a:schemeClr val="tx1"/>
          </a:solidFill>
          <a:latin typeface="+mn-lt"/>
          <a:ea typeface="+mn-ea"/>
          <a:cs typeface="+mn-cs"/>
          <a:sym typeface="Gill Sans" charset="0"/>
        </a:defRPr>
      </a:lvl7pPr>
      <a:lvl8pPr marL="2866857" indent="-401739" algn="l" rtl="0" fontAlgn="base">
        <a:spcBef>
          <a:spcPts val="1687"/>
        </a:spcBef>
        <a:spcAft>
          <a:spcPct val="0"/>
        </a:spcAft>
        <a:buClr>
          <a:srgbClr val="000000"/>
        </a:buClr>
        <a:buSzPct val="171000"/>
        <a:buFont typeface="Gill Sans" charset="0"/>
        <a:buChar char="•"/>
        <a:defRPr sz="3000">
          <a:solidFill>
            <a:schemeClr val="tx1"/>
          </a:solidFill>
          <a:latin typeface="+mn-lt"/>
          <a:ea typeface="+mn-ea"/>
          <a:cs typeface="+mn-cs"/>
          <a:sym typeface="Gill Sans" charset="0"/>
        </a:defRPr>
      </a:lvl8pPr>
      <a:lvl9pPr marL="3188249" indent="-401739" algn="l" rtl="0" fontAlgn="base">
        <a:spcBef>
          <a:spcPts val="1687"/>
        </a:spcBef>
        <a:spcAft>
          <a:spcPct val="0"/>
        </a:spcAft>
        <a:buClr>
          <a:srgbClr val="000000"/>
        </a:buClr>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642783" rtl="0" eaLnBrk="1" latinLnBrk="0" hangingPunct="1">
        <a:defRPr sz="1300" kern="1200">
          <a:solidFill>
            <a:schemeClr val="tx1"/>
          </a:solidFill>
          <a:latin typeface="+mn-lt"/>
          <a:ea typeface="+mn-ea"/>
          <a:cs typeface="+mn-cs"/>
        </a:defRPr>
      </a:lvl1pPr>
      <a:lvl2pPr marL="321391" algn="l" defTabSz="642783" rtl="0" eaLnBrk="1" latinLnBrk="0" hangingPunct="1">
        <a:defRPr sz="1300" kern="1200">
          <a:solidFill>
            <a:schemeClr val="tx1"/>
          </a:solidFill>
          <a:latin typeface="+mn-lt"/>
          <a:ea typeface="+mn-ea"/>
          <a:cs typeface="+mn-cs"/>
        </a:defRPr>
      </a:lvl2pPr>
      <a:lvl3pPr marL="642783" algn="l" defTabSz="642783" rtl="0" eaLnBrk="1" latinLnBrk="0" hangingPunct="1">
        <a:defRPr sz="1300" kern="1200">
          <a:solidFill>
            <a:schemeClr val="tx1"/>
          </a:solidFill>
          <a:latin typeface="+mn-lt"/>
          <a:ea typeface="+mn-ea"/>
          <a:cs typeface="+mn-cs"/>
        </a:defRPr>
      </a:lvl3pPr>
      <a:lvl4pPr marL="964174" algn="l" defTabSz="642783" rtl="0" eaLnBrk="1" latinLnBrk="0" hangingPunct="1">
        <a:defRPr sz="1300" kern="1200">
          <a:solidFill>
            <a:schemeClr val="tx1"/>
          </a:solidFill>
          <a:latin typeface="+mn-lt"/>
          <a:ea typeface="+mn-ea"/>
          <a:cs typeface="+mn-cs"/>
        </a:defRPr>
      </a:lvl4pPr>
      <a:lvl5pPr marL="1285565" algn="l" defTabSz="642783" rtl="0" eaLnBrk="1" latinLnBrk="0" hangingPunct="1">
        <a:defRPr sz="1300" kern="1200">
          <a:solidFill>
            <a:schemeClr val="tx1"/>
          </a:solidFill>
          <a:latin typeface="+mn-lt"/>
          <a:ea typeface="+mn-ea"/>
          <a:cs typeface="+mn-cs"/>
        </a:defRPr>
      </a:lvl5pPr>
      <a:lvl6pPr marL="1606959" algn="l" defTabSz="642783" rtl="0" eaLnBrk="1" latinLnBrk="0" hangingPunct="1">
        <a:defRPr sz="1300" kern="1200">
          <a:solidFill>
            <a:schemeClr val="tx1"/>
          </a:solidFill>
          <a:latin typeface="+mn-lt"/>
          <a:ea typeface="+mn-ea"/>
          <a:cs typeface="+mn-cs"/>
        </a:defRPr>
      </a:lvl6pPr>
      <a:lvl7pPr marL="1928348" algn="l" defTabSz="642783" rtl="0" eaLnBrk="1" latinLnBrk="0" hangingPunct="1">
        <a:defRPr sz="1300" kern="1200">
          <a:solidFill>
            <a:schemeClr val="tx1"/>
          </a:solidFill>
          <a:latin typeface="+mn-lt"/>
          <a:ea typeface="+mn-ea"/>
          <a:cs typeface="+mn-cs"/>
        </a:defRPr>
      </a:lvl7pPr>
      <a:lvl8pPr marL="2249741" algn="l" defTabSz="642783" rtl="0" eaLnBrk="1" latinLnBrk="0" hangingPunct="1">
        <a:defRPr sz="1300" kern="1200">
          <a:solidFill>
            <a:schemeClr val="tx1"/>
          </a:solidFill>
          <a:latin typeface="+mn-lt"/>
          <a:ea typeface="+mn-ea"/>
          <a:cs typeface="+mn-cs"/>
        </a:defRPr>
      </a:lvl8pPr>
      <a:lvl9pPr marL="2571133" algn="l" defTabSz="64278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S25U1tvuYqI" TargetMode="External"/><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Nfnhv5h0k4M" TargetMode="External"/><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file:////var/folders/vk/yz9c313d6vbff7gssp180sqw0000gn/T/com.microsoft.Word/WebArchiveCopyPasteTempFiles/images%3fq=tbn%253AANd9GcQWDQNthFXLYoiRN4Ez5ZEwGPHTHTipN_UjTcEz2sUT6XJpI7i4" TargetMode="External"/><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tiff"/><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19.tiff"/><Relationship Id="rId4" Type="http://schemas.openxmlformats.org/officeDocument/2006/relationships/image" Target="../media/image22.tiff"/></Relationships>
</file>

<file path=ppt/slides/_rels/slide2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18.xml"/><Relationship Id="rId4" Type="http://schemas.openxmlformats.org/officeDocument/2006/relationships/image" Target="../media/image28.tiff"/></Relationships>
</file>

<file path=ppt/slides/_rels/slide2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hyperlink" Target="https://nationalmaglab.org/education/magnet-academy/try-at-home" TargetMode="External"/><Relationship Id="rId1" Type="http://schemas.openxmlformats.org/officeDocument/2006/relationships/slideLayout" Target="../slideLayouts/slideLayout18.xml"/><Relationship Id="rId4" Type="http://schemas.openxmlformats.org/officeDocument/2006/relationships/image" Target="../media/image2.tiff"/></Relationships>
</file>

<file path=ppt/slides/_rels/slide2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tif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18.xml"/><Relationship Id="rId5" Type="http://schemas.openxmlformats.org/officeDocument/2006/relationships/image" Target="../media/image35.tiff"/><Relationship Id="rId4" Type="http://schemas.openxmlformats.org/officeDocument/2006/relationships/image" Target="../media/image3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F7r2jaciG0g" TargetMode="External"/><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hyperlink" Target="https://www.youtube.com/watch?v=vScHI_fxJGM"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404665"/>
            <a:ext cx="7776864" cy="584775"/>
          </a:xfrm>
          <a:prstGeom prst="rect">
            <a:avLst/>
          </a:prstGeom>
          <a:noFill/>
        </p:spPr>
        <p:txBody>
          <a:bodyPr wrap="square" lIns="91397" tIns="45699" rIns="91397" bIns="45699" rtlCol="0">
            <a:spAutoFit/>
          </a:bodyPr>
          <a:lstStyle/>
          <a:p>
            <a:r>
              <a:rPr lang="en-GB" sz="3200" b="1" u="sng" dirty="0">
                <a:latin typeface="Comic Sans MS" panose="030F0702030302020204" pitchFamily="66" charset="0"/>
              </a:rPr>
              <a:t>Week beginning 6</a:t>
            </a:r>
            <a:r>
              <a:rPr lang="en-GB" sz="3200" b="1" u="sng" baseline="30000" dirty="0">
                <a:latin typeface="Comic Sans MS" panose="030F0702030302020204" pitchFamily="66" charset="0"/>
              </a:rPr>
              <a:t>th</a:t>
            </a:r>
            <a:r>
              <a:rPr lang="en-GB" sz="3200" b="1" u="sng" dirty="0">
                <a:latin typeface="Comic Sans MS" panose="030F0702030302020204" pitchFamily="66" charset="0"/>
              </a:rPr>
              <a:t> April </a:t>
            </a:r>
          </a:p>
        </p:txBody>
      </p:sp>
      <p:sp>
        <p:nvSpPr>
          <p:cNvPr id="5" name="TextBox 4"/>
          <p:cNvSpPr txBox="1"/>
          <p:nvPr/>
        </p:nvSpPr>
        <p:spPr>
          <a:xfrm>
            <a:off x="467544" y="2492896"/>
            <a:ext cx="7776864" cy="2246726"/>
          </a:xfrm>
          <a:prstGeom prst="rect">
            <a:avLst/>
          </a:prstGeom>
          <a:noFill/>
        </p:spPr>
        <p:txBody>
          <a:bodyPr wrap="square" lIns="91397" tIns="45699" rIns="91397" bIns="45699" rtlCol="0">
            <a:spAutoFit/>
          </a:bodyPr>
          <a:lstStyle/>
          <a:p>
            <a:r>
              <a:rPr lang="en-GB" sz="2800" dirty="0">
                <a:latin typeface="Comic Sans MS" panose="030F0702030302020204" pitchFamily="66" charset="0"/>
              </a:rPr>
              <a:t>This is your work for this week. There are:</a:t>
            </a:r>
          </a:p>
          <a:p>
            <a:r>
              <a:rPr lang="en-GB" sz="2800" dirty="0">
                <a:latin typeface="Comic Sans MS" panose="030F0702030302020204" pitchFamily="66" charset="0"/>
              </a:rPr>
              <a:t>-1 piece of RE work </a:t>
            </a:r>
          </a:p>
          <a:p>
            <a:pPr marL="285618" indent="-285618">
              <a:buFontTx/>
              <a:buChar char="-"/>
            </a:pPr>
            <a:r>
              <a:rPr lang="en-GB" sz="2800" dirty="0">
                <a:latin typeface="Comic Sans MS" panose="030F0702030302020204" pitchFamily="66" charset="0"/>
              </a:rPr>
              <a:t>2 Science tasks</a:t>
            </a:r>
          </a:p>
          <a:p>
            <a:pPr marL="285618" indent="-285618">
              <a:buFontTx/>
              <a:buChar char="-"/>
            </a:pPr>
            <a:r>
              <a:rPr lang="en-GB" sz="2800" dirty="0">
                <a:latin typeface="Comic Sans MS" panose="030F0702030302020204" pitchFamily="66" charset="0"/>
              </a:rPr>
              <a:t>1 Design and technology task</a:t>
            </a:r>
          </a:p>
          <a:p>
            <a:pPr marL="285618" indent="-285618">
              <a:buFontTx/>
              <a:buChar char="-"/>
            </a:pPr>
            <a:r>
              <a:rPr lang="en-GB" sz="2800" dirty="0">
                <a:latin typeface="Comic Sans MS" panose="030F0702030302020204" pitchFamily="66" charset="0"/>
              </a:rPr>
              <a:t>1 Art task </a:t>
            </a:r>
          </a:p>
        </p:txBody>
      </p:sp>
      <p:sp>
        <p:nvSpPr>
          <p:cNvPr id="6" name="TextBox 5"/>
          <p:cNvSpPr txBox="1"/>
          <p:nvPr/>
        </p:nvSpPr>
        <p:spPr>
          <a:xfrm>
            <a:off x="251520" y="5229200"/>
            <a:ext cx="7560840" cy="830997"/>
          </a:xfrm>
          <a:prstGeom prst="rect">
            <a:avLst/>
          </a:prstGeom>
          <a:noFill/>
        </p:spPr>
        <p:txBody>
          <a:bodyPr wrap="square" lIns="91397" tIns="45699" rIns="91397" bIns="45699" rtlCol="0">
            <a:spAutoFit/>
          </a:bodyPr>
          <a:lstStyle/>
          <a:p>
            <a:r>
              <a:rPr lang="en-GB" sz="2400" dirty="0">
                <a:latin typeface="Comic Sans MS" panose="030F0702030302020204" pitchFamily="66" charset="0"/>
              </a:rPr>
              <a:t>In addition to this, keep on with your Joe Wicks PE, learning your times tables and spelling work too. </a:t>
            </a:r>
          </a:p>
        </p:txBody>
      </p:sp>
      <p:sp>
        <p:nvSpPr>
          <p:cNvPr id="2" name="TextBox 1">
            <a:extLst>
              <a:ext uri="{FF2B5EF4-FFF2-40B4-BE49-F238E27FC236}">
                <a16:creationId xmlns:a16="http://schemas.microsoft.com/office/drawing/2014/main" id="{C62B733F-0553-C744-A2F9-3613409410B9}"/>
              </a:ext>
            </a:extLst>
          </p:cNvPr>
          <p:cNvSpPr txBox="1"/>
          <p:nvPr/>
        </p:nvSpPr>
        <p:spPr>
          <a:xfrm>
            <a:off x="539552" y="1356987"/>
            <a:ext cx="6471114" cy="646331"/>
          </a:xfrm>
          <a:prstGeom prst="rect">
            <a:avLst/>
          </a:prstGeom>
          <a:noFill/>
        </p:spPr>
        <p:txBody>
          <a:bodyPr wrap="square" rtlCol="0">
            <a:spAutoFit/>
          </a:bodyPr>
          <a:lstStyle/>
          <a:p>
            <a:r>
              <a:rPr lang="en-GB" dirty="0"/>
              <a:t>Your work is on two </a:t>
            </a:r>
            <a:r>
              <a:rPr lang="en-GB" dirty="0" err="1"/>
              <a:t>powerpoints</a:t>
            </a:r>
            <a:r>
              <a:rPr lang="en-GB" dirty="0"/>
              <a:t> this week because the file was too large to up load to the website.</a:t>
            </a:r>
          </a:p>
        </p:txBody>
      </p:sp>
    </p:spTree>
    <p:extLst>
      <p:ext uri="{BB962C8B-B14F-4D97-AF65-F5344CB8AC3E}">
        <p14:creationId xmlns:p14="http://schemas.microsoft.com/office/powerpoint/2010/main" val="3724854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3707904" y="287908"/>
            <a:ext cx="5328592" cy="2984012"/>
          </a:xfrm>
          <a:prstGeom prst="rect">
            <a:avLst/>
          </a:prstGeom>
        </p:spPr>
      </p:pic>
      <p:sp>
        <p:nvSpPr>
          <p:cNvPr id="2" name="Title 1"/>
          <p:cNvSpPr>
            <a:spLocks noGrp="1"/>
          </p:cNvSpPr>
          <p:nvPr>
            <p:ph type="title"/>
          </p:nvPr>
        </p:nvSpPr>
        <p:spPr>
          <a:xfrm>
            <a:off x="251520" y="1739589"/>
            <a:ext cx="2746200" cy="1288669"/>
          </a:xfrm>
        </p:spPr>
        <p:txBody>
          <a:bodyPr vert="horz" lIns="68580" tIns="34290" rIns="68580" bIns="34290" rtlCol="0" anchor="ctr">
            <a:normAutofit fontScale="90000"/>
          </a:bodyPr>
          <a:lstStyle/>
          <a:p>
            <a:r>
              <a:rPr lang="en-US" dirty="0"/>
              <a:t>The Crucifixion</a:t>
            </a:r>
          </a:p>
        </p:txBody>
      </p:sp>
      <p:sp>
        <p:nvSpPr>
          <p:cNvPr id="4" name="Content Placeholder 3"/>
          <p:cNvSpPr>
            <a:spLocks noGrp="1"/>
          </p:cNvSpPr>
          <p:nvPr>
            <p:ph sz="half" idx="2"/>
          </p:nvPr>
        </p:nvSpPr>
        <p:spPr>
          <a:xfrm>
            <a:off x="462596" y="3641826"/>
            <a:ext cx="6778648" cy="2697660"/>
          </a:xfrm>
        </p:spPr>
        <p:txBody>
          <a:bodyPr vert="horz" lIns="68580" tIns="34290" rIns="68580" bIns="34290" rtlCol="0">
            <a:normAutofit fontScale="77500" lnSpcReduction="20000"/>
          </a:bodyPr>
          <a:lstStyle/>
          <a:p>
            <a:r>
              <a:rPr lang="en-US" dirty="0"/>
              <a:t>The Romans began to mock Jesus.</a:t>
            </a:r>
          </a:p>
          <a:p>
            <a:r>
              <a:rPr lang="en-US" dirty="0"/>
              <a:t>They put a purple cloak on him and made a crown of thorns and put it on his head.</a:t>
            </a:r>
          </a:p>
          <a:p>
            <a:r>
              <a:rPr lang="en-US" dirty="0"/>
              <a:t>They whipped Jesus and made him carry a wooden cross on his back.</a:t>
            </a:r>
          </a:p>
          <a:p>
            <a:r>
              <a:rPr lang="en-US" dirty="0"/>
              <a:t>Then they put him on the cross, with two robbers either side of him. Jesus died and the sky went dark.</a:t>
            </a:r>
          </a:p>
          <a:p>
            <a:r>
              <a:rPr lang="en-US" dirty="0">
                <a:hlinkClick r:id="rId3"/>
              </a:rPr>
              <a:t>https://www.youtube.com/watch?v=S25U1tvuYqI</a:t>
            </a:r>
            <a:endParaRPr lang="en-US" dirty="0"/>
          </a:p>
          <a:p>
            <a:endParaRPr lang="en-US" dirty="0"/>
          </a:p>
          <a:p>
            <a:endParaRPr lang="en-US" dirty="0"/>
          </a:p>
        </p:txBody>
      </p:sp>
    </p:spTree>
    <p:extLst>
      <p:ext uri="{BB962C8B-B14F-4D97-AF65-F5344CB8AC3E}">
        <p14:creationId xmlns:p14="http://schemas.microsoft.com/office/powerpoint/2010/main" val="166583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066180"/>
            <a:ext cx="2603252" cy="2387972"/>
          </a:xfrm>
        </p:spPr>
        <p:txBody>
          <a:bodyPr>
            <a:normAutofit/>
          </a:bodyPr>
          <a:lstStyle/>
          <a:p>
            <a:r>
              <a:rPr lang="en-US" dirty="0"/>
              <a:t>Jesus is buried</a:t>
            </a:r>
          </a:p>
        </p:txBody>
      </p:sp>
      <p:sp>
        <p:nvSpPr>
          <p:cNvPr id="3" name="Content Placeholder 2"/>
          <p:cNvSpPr>
            <a:spLocks noGrp="1"/>
          </p:cNvSpPr>
          <p:nvPr>
            <p:ph sz="half" idx="1"/>
          </p:nvPr>
        </p:nvSpPr>
        <p:spPr>
          <a:xfrm>
            <a:off x="827584" y="4005064"/>
            <a:ext cx="7632848" cy="1820044"/>
          </a:xfrm>
        </p:spPr>
        <p:txBody>
          <a:bodyPr>
            <a:noAutofit/>
          </a:bodyPr>
          <a:lstStyle/>
          <a:p>
            <a:r>
              <a:rPr lang="en-GB" sz="2400" dirty="0"/>
              <a:t>Jesus’ followers took his body and put it in a cave, called a tomb. They sealed the tomb with a giant, heavy stone. </a:t>
            </a:r>
          </a:p>
          <a:p>
            <a:r>
              <a:rPr lang="en-GB" sz="2400" dirty="0"/>
              <a:t>Then they went away and hid, because they were very afraid that they might also be killed.</a:t>
            </a:r>
          </a:p>
        </p:txBody>
      </p:sp>
      <p:pic>
        <p:nvPicPr>
          <p:cNvPr id="5" name="Content Placeholder 4"/>
          <p:cNvPicPr>
            <a:picLocks noGrp="1" noChangeAspect="1"/>
          </p:cNvPicPr>
          <p:nvPr>
            <p:ph sz="half" idx="2"/>
          </p:nvPr>
        </p:nvPicPr>
        <p:blipFill>
          <a:blip r:embed="rId2"/>
          <a:stretch>
            <a:fillRect/>
          </a:stretch>
        </p:blipFill>
        <p:spPr>
          <a:xfrm>
            <a:off x="3037722" y="434814"/>
            <a:ext cx="6026273" cy="2994186"/>
          </a:xfrm>
        </p:spPr>
      </p:pic>
    </p:spTree>
    <p:extLst>
      <p:ext uri="{BB962C8B-B14F-4D97-AF65-F5344CB8AC3E}">
        <p14:creationId xmlns:p14="http://schemas.microsoft.com/office/powerpoint/2010/main" val="369364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a:stretch>
            <a:fillRect/>
          </a:stretch>
        </p:blipFill>
        <p:spPr>
          <a:xfrm>
            <a:off x="5220072" y="361186"/>
            <a:ext cx="3497239" cy="2691235"/>
          </a:xfrm>
          <a:prstGeom prst="rect">
            <a:avLst/>
          </a:prstGeom>
        </p:spPr>
      </p:pic>
      <p:sp>
        <p:nvSpPr>
          <p:cNvPr id="2" name="Title 1"/>
          <p:cNvSpPr>
            <a:spLocks noGrp="1"/>
          </p:cNvSpPr>
          <p:nvPr>
            <p:ph type="title"/>
          </p:nvPr>
        </p:nvSpPr>
        <p:spPr>
          <a:xfrm>
            <a:off x="611560" y="1169873"/>
            <a:ext cx="3834153" cy="1308137"/>
          </a:xfrm>
        </p:spPr>
        <p:txBody>
          <a:bodyPr vert="horz" lIns="68580" tIns="34290" rIns="68580" bIns="34290" rtlCol="0" anchor="ctr">
            <a:normAutofit/>
          </a:bodyPr>
          <a:lstStyle/>
          <a:p>
            <a:r>
              <a:rPr lang="en-US" dirty="0"/>
              <a:t>Easter Sunday</a:t>
            </a:r>
          </a:p>
        </p:txBody>
      </p:sp>
      <p:sp>
        <p:nvSpPr>
          <p:cNvPr id="3" name="Content Placeholder 2"/>
          <p:cNvSpPr>
            <a:spLocks noGrp="1"/>
          </p:cNvSpPr>
          <p:nvPr>
            <p:ph sz="half" idx="1"/>
          </p:nvPr>
        </p:nvSpPr>
        <p:spPr>
          <a:xfrm>
            <a:off x="323528" y="3212976"/>
            <a:ext cx="8568952" cy="3283838"/>
          </a:xfrm>
        </p:spPr>
        <p:txBody>
          <a:bodyPr vert="horz" lIns="68580" tIns="34290" rIns="68580" bIns="34290" rtlCol="0">
            <a:noAutofit/>
          </a:bodyPr>
          <a:lstStyle/>
          <a:p>
            <a:pPr>
              <a:lnSpc>
                <a:spcPct val="90000"/>
              </a:lnSpc>
            </a:pPr>
            <a:r>
              <a:rPr lang="en-US" sz="2000" dirty="0"/>
              <a:t>After three days, a group of women went to visit the tomb.</a:t>
            </a:r>
          </a:p>
          <a:p>
            <a:pPr>
              <a:lnSpc>
                <a:spcPct val="90000"/>
              </a:lnSpc>
            </a:pPr>
            <a:r>
              <a:rPr lang="en-US" sz="2000" dirty="0"/>
              <a:t>When they arrived, they saw that the stone had been rolled away from the entrance to the cave and Jesus’ body was not there. </a:t>
            </a:r>
          </a:p>
          <a:p>
            <a:pPr>
              <a:lnSpc>
                <a:spcPct val="90000"/>
              </a:lnSpc>
            </a:pPr>
            <a:r>
              <a:rPr lang="en-US" sz="2000" dirty="0"/>
              <a:t>One woman, Mary Magdalene began to cry.</a:t>
            </a:r>
          </a:p>
          <a:p>
            <a:pPr>
              <a:lnSpc>
                <a:spcPct val="90000"/>
              </a:lnSpc>
            </a:pPr>
            <a:r>
              <a:rPr lang="en-US" sz="2000" dirty="0"/>
              <a:t>Behind her, a man’s voice asked, “Why are you crying?”</a:t>
            </a:r>
          </a:p>
          <a:p>
            <a:pPr>
              <a:lnSpc>
                <a:spcPct val="90000"/>
              </a:lnSpc>
            </a:pPr>
            <a:r>
              <a:rPr lang="en-US" sz="2000" dirty="0"/>
              <a:t>“They’ve taken Jesus away and I don’t know where to find him,” sobbed Mary. (She thought the man was the gardener.)</a:t>
            </a:r>
          </a:p>
          <a:p>
            <a:pPr>
              <a:lnSpc>
                <a:spcPct val="90000"/>
              </a:lnSpc>
            </a:pPr>
            <a:r>
              <a:rPr lang="en-US" sz="2000" dirty="0"/>
              <a:t>“Mary,” said the man. When he said her name, Mary realised that the man was Jesus. He was alive! </a:t>
            </a:r>
          </a:p>
          <a:p>
            <a:pPr>
              <a:lnSpc>
                <a:spcPct val="90000"/>
              </a:lnSpc>
            </a:pPr>
            <a:r>
              <a:rPr lang="en-US" sz="2000" dirty="0">
                <a:hlinkClick r:id="rId3"/>
              </a:rPr>
              <a:t>https://</a:t>
            </a:r>
            <a:r>
              <a:rPr lang="en-US" sz="2000" dirty="0" err="1">
                <a:hlinkClick r:id="rId3"/>
              </a:rPr>
              <a:t>www.youtube.com</a:t>
            </a:r>
            <a:r>
              <a:rPr lang="en-US" sz="2000" dirty="0">
                <a:hlinkClick r:id="rId3"/>
              </a:rPr>
              <a:t>/</a:t>
            </a:r>
            <a:r>
              <a:rPr lang="en-US" sz="2000" dirty="0" err="1">
                <a:hlinkClick r:id="rId3"/>
              </a:rPr>
              <a:t>watch?v</a:t>
            </a:r>
            <a:r>
              <a:rPr lang="en-US" sz="2000" dirty="0">
                <a:hlinkClick r:id="rId3"/>
              </a:rPr>
              <a:t>=Nfnhv5h0k4M</a:t>
            </a:r>
            <a:endParaRPr lang="en-US" sz="2000" dirty="0"/>
          </a:p>
        </p:txBody>
      </p:sp>
    </p:spTree>
    <p:extLst>
      <p:ext uri="{BB962C8B-B14F-4D97-AF65-F5344CB8AC3E}">
        <p14:creationId xmlns:p14="http://schemas.microsoft.com/office/powerpoint/2010/main" val="356956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CC6155-DF0B-F04A-8A6E-A24F8D3CB2D9}"/>
              </a:ext>
            </a:extLst>
          </p:cNvPr>
          <p:cNvPicPr>
            <a:picLocks noChangeAspect="1"/>
          </p:cNvPicPr>
          <p:nvPr/>
        </p:nvPicPr>
        <p:blipFill rotWithShape="1">
          <a:blip r:embed="rId3">
            <a:extLst>
              <a:ext uri="{28A0092B-C50C-407E-A947-70E740481C1C}">
                <a14:useLocalDpi xmlns:a14="http://schemas.microsoft.com/office/drawing/2010/main" val="0"/>
              </a:ext>
            </a:extLst>
          </a:blip>
          <a:srcRect b="9882"/>
          <a:stretch/>
        </p:blipFill>
        <p:spPr>
          <a:xfrm>
            <a:off x="1116" y="198193"/>
            <a:ext cx="9144000" cy="5823096"/>
          </a:xfrm>
          <a:prstGeom prst="rect">
            <a:avLst/>
          </a:prstGeom>
        </p:spPr>
      </p:pic>
      <p:pic>
        <p:nvPicPr>
          <p:cNvPr id="4" name="Picture 3">
            <a:extLst>
              <a:ext uri="{FF2B5EF4-FFF2-40B4-BE49-F238E27FC236}">
                <a16:creationId xmlns:a16="http://schemas.microsoft.com/office/drawing/2014/main" id="{E42D88D7-9C09-3741-AF09-F827AB5349AF}"/>
              </a:ext>
            </a:extLst>
          </p:cNvPr>
          <p:cNvPicPr>
            <a:picLocks noChangeAspect="1"/>
          </p:cNvPicPr>
          <p:nvPr/>
        </p:nvPicPr>
        <p:blipFill>
          <a:blip r:embed="rId4"/>
          <a:stretch>
            <a:fillRect/>
          </a:stretch>
        </p:blipFill>
        <p:spPr>
          <a:xfrm>
            <a:off x="107504" y="6115708"/>
            <a:ext cx="1296144" cy="681521"/>
          </a:xfrm>
          <a:prstGeom prst="rect">
            <a:avLst/>
          </a:prstGeom>
        </p:spPr>
      </p:pic>
      <p:sp>
        <p:nvSpPr>
          <p:cNvPr id="5" name="TextBox 4">
            <a:extLst>
              <a:ext uri="{FF2B5EF4-FFF2-40B4-BE49-F238E27FC236}">
                <a16:creationId xmlns:a16="http://schemas.microsoft.com/office/drawing/2014/main" id="{C9D2B13E-73E3-4547-9F90-E18A6769894E}"/>
              </a:ext>
            </a:extLst>
          </p:cNvPr>
          <p:cNvSpPr txBox="1"/>
          <p:nvPr/>
        </p:nvSpPr>
        <p:spPr>
          <a:xfrm>
            <a:off x="1408032" y="6058565"/>
            <a:ext cx="2443887" cy="738664"/>
          </a:xfrm>
          <a:prstGeom prst="rect">
            <a:avLst/>
          </a:prstGeom>
          <a:noFill/>
        </p:spPr>
        <p:txBody>
          <a:bodyPr wrap="square" rtlCol="0">
            <a:spAutoFit/>
          </a:bodyPr>
          <a:lstStyle/>
          <a:p>
            <a:pPr algn="ctr"/>
            <a:r>
              <a:rPr lang="en-GB" sz="1400" dirty="0"/>
              <a:t>Take a photo of your comic and post it on Class Dojo for Dojo points!</a:t>
            </a:r>
          </a:p>
        </p:txBody>
      </p:sp>
    </p:spTree>
    <p:extLst>
      <p:ext uri="{BB962C8B-B14F-4D97-AF65-F5344CB8AC3E}">
        <p14:creationId xmlns:p14="http://schemas.microsoft.com/office/powerpoint/2010/main" val="1865670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677" y="1484784"/>
            <a:ext cx="8458646" cy="4392488"/>
          </a:xfrm>
        </p:spPr>
        <p:txBody>
          <a:bodyPr/>
          <a:lstStyle/>
          <a:p>
            <a:r>
              <a:rPr lang="en-GB" sz="6000" b="1" u="sng" dirty="0">
                <a:latin typeface="Comic Sans MS" panose="030F0702030302020204" pitchFamily="66" charset="0"/>
              </a:rPr>
              <a:t>Topic Work</a:t>
            </a:r>
            <a:br>
              <a:rPr lang="en-GB" sz="6000" b="1" u="sng" dirty="0">
                <a:latin typeface="Comic Sans MS" panose="030F0702030302020204" pitchFamily="66" charset="0"/>
              </a:rPr>
            </a:br>
            <a:r>
              <a:rPr lang="en-GB" sz="6000" b="1" u="sng" dirty="0">
                <a:latin typeface="Comic Sans MS" panose="030F0702030302020204" pitchFamily="66" charset="0"/>
              </a:rPr>
              <a:t> </a:t>
            </a:r>
            <a:br>
              <a:rPr lang="en-GB" sz="6000" b="1" u="sng" dirty="0">
                <a:latin typeface="Comic Sans MS" panose="030F0702030302020204" pitchFamily="66" charset="0"/>
              </a:rPr>
            </a:br>
            <a:r>
              <a:rPr lang="en-GB" sz="6000" b="1" u="sng" dirty="0">
                <a:latin typeface="Comic Sans MS" panose="030F0702030302020204" pitchFamily="66" charset="0"/>
              </a:rPr>
              <a:t>Design and Technology</a:t>
            </a:r>
          </a:p>
        </p:txBody>
      </p:sp>
    </p:spTree>
    <p:extLst>
      <p:ext uri="{BB962C8B-B14F-4D97-AF65-F5344CB8AC3E}">
        <p14:creationId xmlns:p14="http://schemas.microsoft.com/office/powerpoint/2010/main" val="345716738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8F4F-53A8-9E4A-9A90-A4011A8BCB44}"/>
              </a:ext>
            </a:extLst>
          </p:cNvPr>
          <p:cNvSpPr>
            <a:spLocks noGrp="1"/>
          </p:cNvSpPr>
          <p:nvPr>
            <p:ph type="title"/>
          </p:nvPr>
        </p:nvSpPr>
        <p:spPr>
          <a:xfrm>
            <a:off x="-512101" y="108314"/>
            <a:ext cx="9399331" cy="1143000"/>
          </a:xfrm>
        </p:spPr>
        <p:txBody>
          <a:bodyPr/>
          <a:lstStyle/>
          <a:p>
            <a:r>
              <a:rPr lang="en-GB" sz="3200" b="1" dirty="0"/>
              <a:t>Task: Make an Easter card with moving parts!</a:t>
            </a:r>
            <a:br>
              <a:rPr lang="en-GB" sz="3200" dirty="0"/>
            </a:br>
            <a:endParaRPr lang="en-GB" sz="3200" dirty="0"/>
          </a:p>
        </p:txBody>
      </p:sp>
      <p:sp>
        <p:nvSpPr>
          <p:cNvPr id="3" name="Content Placeholder 2">
            <a:extLst>
              <a:ext uri="{FF2B5EF4-FFF2-40B4-BE49-F238E27FC236}">
                <a16:creationId xmlns:a16="http://schemas.microsoft.com/office/drawing/2014/main" id="{2734A4A5-E5CD-1A49-997E-AA8FFFF5A910}"/>
              </a:ext>
            </a:extLst>
          </p:cNvPr>
          <p:cNvSpPr>
            <a:spLocks noGrp="1"/>
          </p:cNvSpPr>
          <p:nvPr>
            <p:ph idx="1"/>
          </p:nvPr>
        </p:nvSpPr>
        <p:spPr>
          <a:xfrm>
            <a:off x="-1084651" y="1052736"/>
            <a:ext cx="4310722" cy="3208253"/>
          </a:xfrm>
        </p:spPr>
        <p:txBody>
          <a:bodyPr/>
          <a:lstStyle/>
          <a:p>
            <a:pPr marL="251089" indent="0" algn="ctr">
              <a:spcBef>
                <a:spcPts val="0"/>
              </a:spcBef>
              <a:buNone/>
            </a:pPr>
            <a:r>
              <a:rPr lang="en-GB" b="1" dirty="0"/>
              <a:t>Materials </a:t>
            </a:r>
          </a:p>
          <a:p>
            <a:pPr marL="251089" indent="0" algn="ctr">
              <a:spcBef>
                <a:spcPts val="0"/>
              </a:spcBef>
              <a:buNone/>
            </a:pPr>
            <a:r>
              <a:rPr lang="en-GB" b="1" dirty="0"/>
              <a:t>needed: </a:t>
            </a:r>
          </a:p>
          <a:p>
            <a:pPr marL="251089" indent="0" algn="ctr">
              <a:spcBef>
                <a:spcPts val="0"/>
              </a:spcBef>
              <a:buNone/>
            </a:pPr>
            <a:r>
              <a:rPr lang="en-GB" dirty="0"/>
              <a:t>Card</a:t>
            </a:r>
          </a:p>
          <a:p>
            <a:pPr marL="251089" indent="0" algn="ctr">
              <a:spcBef>
                <a:spcPts val="0"/>
              </a:spcBef>
              <a:buNone/>
            </a:pPr>
            <a:r>
              <a:rPr lang="en-GB" dirty="0"/>
              <a:t> scissors</a:t>
            </a:r>
          </a:p>
          <a:p>
            <a:pPr marL="251089" indent="0" algn="ctr">
              <a:spcBef>
                <a:spcPts val="0"/>
              </a:spcBef>
              <a:buNone/>
            </a:pPr>
            <a:r>
              <a:rPr lang="en-GB" dirty="0"/>
              <a:t> split pins</a:t>
            </a:r>
          </a:p>
          <a:p>
            <a:pPr marL="251089" indent="0" algn="ctr">
              <a:spcBef>
                <a:spcPts val="0"/>
              </a:spcBef>
              <a:buNone/>
            </a:pPr>
            <a:r>
              <a:rPr lang="en-GB" dirty="0"/>
              <a:t> ruler</a:t>
            </a:r>
          </a:p>
          <a:p>
            <a:endParaRPr lang="en-GB" dirty="0"/>
          </a:p>
        </p:txBody>
      </p:sp>
      <p:sp>
        <p:nvSpPr>
          <p:cNvPr id="4" name="Rectangle 2">
            <a:extLst>
              <a:ext uri="{FF2B5EF4-FFF2-40B4-BE49-F238E27FC236}">
                <a16:creationId xmlns:a16="http://schemas.microsoft.com/office/drawing/2014/main" id="{DF7E310B-D9F9-174B-BFBE-A0C29039146D}"/>
              </a:ext>
            </a:extLst>
          </p:cNvPr>
          <p:cNvSpPr>
            <a:spLocks noChangeArrowheads="1"/>
          </p:cNvSpPr>
          <p:nvPr/>
        </p:nvSpPr>
        <p:spPr bwMode="auto">
          <a:xfrm>
            <a:off x="899592" y="1801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097" name="Picture 1" descr="Image result for moving bunny card craft with levers">
            <a:extLst>
              <a:ext uri="{FF2B5EF4-FFF2-40B4-BE49-F238E27FC236}">
                <a16:creationId xmlns:a16="http://schemas.microsoft.com/office/drawing/2014/main" id="{438AAA21-F29E-B84A-BE87-F3C7CD1F3382}"/>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t="39065" b="40288"/>
          <a:stretch>
            <a:fillRect/>
          </a:stretch>
        </p:blipFill>
        <p:spPr bwMode="auto">
          <a:xfrm>
            <a:off x="3305765" y="3185414"/>
            <a:ext cx="2617177" cy="13681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F39E78E-E0F9-6B47-A205-D74EB8D939BF}"/>
              </a:ext>
            </a:extLst>
          </p:cNvPr>
          <p:cNvSpPr>
            <a:spLocks noChangeArrowheads="1"/>
          </p:cNvSpPr>
          <p:nvPr/>
        </p:nvSpPr>
        <p:spPr bwMode="auto">
          <a:xfrm>
            <a:off x="2996155" y="1801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099" name="Picture 1" descr="Image result for moving bunny card craft with levers">
            <a:extLst>
              <a:ext uri="{FF2B5EF4-FFF2-40B4-BE49-F238E27FC236}">
                <a16:creationId xmlns:a16="http://schemas.microsoft.com/office/drawing/2014/main" id="{0D42C7A6-91AE-304E-881E-131963FAEBA7}"/>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t="75593"/>
          <a:stretch>
            <a:fillRect/>
          </a:stretch>
        </p:blipFill>
        <p:spPr bwMode="auto">
          <a:xfrm>
            <a:off x="6141204" y="3017952"/>
            <a:ext cx="2487552" cy="1537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a:extLst>
              <a:ext uri="{FF2B5EF4-FFF2-40B4-BE49-F238E27FC236}">
                <a16:creationId xmlns:a16="http://schemas.microsoft.com/office/drawing/2014/main" id="{5E2E6A4B-114A-A443-916C-EE2D0470FFAD}"/>
              </a:ext>
            </a:extLst>
          </p:cNvPr>
          <p:cNvSpPr>
            <a:spLocks noChangeArrowheads="1"/>
          </p:cNvSpPr>
          <p:nvPr/>
        </p:nvSpPr>
        <p:spPr bwMode="auto">
          <a:xfrm>
            <a:off x="5618405" y="187692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101" name="Picture 1" descr="Image result for moving bunny card craft with levers">
            <a:extLst>
              <a:ext uri="{FF2B5EF4-FFF2-40B4-BE49-F238E27FC236}">
                <a16:creationId xmlns:a16="http://schemas.microsoft.com/office/drawing/2014/main" id="{D5A153D9-70A9-C34C-9A44-B9E03519FC79}"/>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b="78235"/>
          <a:stretch>
            <a:fillRect/>
          </a:stretch>
        </p:blipFill>
        <p:spPr bwMode="auto">
          <a:xfrm>
            <a:off x="5821786" y="4615492"/>
            <a:ext cx="2724355" cy="15013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7EFC1457-5A38-EF4B-8F04-EB1959CB2AC4}"/>
              </a:ext>
            </a:extLst>
          </p:cNvPr>
          <p:cNvSpPr>
            <a:spLocks noChangeArrowheads="1"/>
          </p:cNvSpPr>
          <p:nvPr/>
        </p:nvSpPr>
        <p:spPr bwMode="auto">
          <a:xfrm>
            <a:off x="2298345" y="37170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1" name="Picture 10" descr="Image result for moving bunny card craft with levers">
            <a:extLst>
              <a:ext uri="{FF2B5EF4-FFF2-40B4-BE49-F238E27FC236}">
                <a16:creationId xmlns:a16="http://schemas.microsoft.com/office/drawing/2014/main" id="{38EF0A8B-4AFF-B347-B67E-4D877BB25CD4}"/>
              </a:ext>
            </a:extLst>
          </p:cNvPr>
          <p:cNvPicPr/>
          <p:nvPr/>
        </p:nvPicPr>
        <p:blipFill rotWithShape="1">
          <a:blip r:embed="rId4">
            <a:extLst>
              <a:ext uri="{28A0092B-C50C-407E-A947-70E740481C1C}">
                <a14:useLocalDpi xmlns:a14="http://schemas.microsoft.com/office/drawing/2010/main" val="0"/>
              </a:ext>
            </a:extLst>
          </a:blip>
          <a:srcRect l="48063"/>
          <a:stretch/>
        </p:blipFill>
        <p:spPr bwMode="auto">
          <a:xfrm>
            <a:off x="6132037" y="1342461"/>
            <a:ext cx="1793862" cy="1429116"/>
          </a:xfrm>
          <a:prstGeom prst="rect">
            <a:avLst/>
          </a:prstGeom>
          <a:noFill/>
          <a:ln>
            <a:noFill/>
          </a:ln>
        </p:spPr>
      </p:pic>
      <p:pic>
        <p:nvPicPr>
          <p:cNvPr id="13" name="Picture 12" descr="Image result for moving bunny card craft with levers">
            <a:extLst>
              <a:ext uri="{FF2B5EF4-FFF2-40B4-BE49-F238E27FC236}">
                <a16:creationId xmlns:a16="http://schemas.microsoft.com/office/drawing/2014/main" id="{AE850039-9207-9C4C-BB78-695FB219B818}"/>
              </a:ext>
            </a:extLst>
          </p:cNvPr>
          <p:cNvPicPr/>
          <p:nvPr/>
        </p:nvPicPr>
        <p:blipFill rotWithShape="1">
          <a:blip r:embed="rId4">
            <a:extLst>
              <a:ext uri="{28A0092B-C50C-407E-A947-70E740481C1C}">
                <a14:useLocalDpi xmlns:a14="http://schemas.microsoft.com/office/drawing/2010/main" val="0"/>
              </a:ext>
            </a:extLst>
          </a:blip>
          <a:srcRect r="46282"/>
          <a:stretch/>
        </p:blipFill>
        <p:spPr bwMode="auto">
          <a:xfrm>
            <a:off x="3899629" y="1386288"/>
            <a:ext cx="2018302" cy="1436400"/>
          </a:xfrm>
          <a:prstGeom prst="rect">
            <a:avLst/>
          </a:prstGeom>
          <a:noFill/>
          <a:ln>
            <a:noFill/>
          </a:ln>
        </p:spPr>
      </p:pic>
      <p:sp>
        <p:nvSpPr>
          <p:cNvPr id="9" name="TextBox 8">
            <a:extLst>
              <a:ext uri="{FF2B5EF4-FFF2-40B4-BE49-F238E27FC236}">
                <a16:creationId xmlns:a16="http://schemas.microsoft.com/office/drawing/2014/main" id="{5C8959B1-E481-ED4C-98B1-0496C3717823}"/>
              </a:ext>
            </a:extLst>
          </p:cNvPr>
          <p:cNvSpPr txBox="1"/>
          <p:nvPr/>
        </p:nvSpPr>
        <p:spPr>
          <a:xfrm>
            <a:off x="8074187" y="2078120"/>
            <a:ext cx="813043" cy="369332"/>
          </a:xfrm>
          <a:prstGeom prst="rect">
            <a:avLst/>
          </a:prstGeom>
          <a:noFill/>
        </p:spPr>
        <p:txBody>
          <a:bodyPr wrap="none" rtlCol="0">
            <a:spAutoFit/>
          </a:bodyPr>
          <a:lstStyle/>
          <a:p>
            <a:r>
              <a:rPr lang="en-GB" dirty="0"/>
              <a:t>Easiest</a:t>
            </a:r>
          </a:p>
        </p:txBody>
      </p:sp>
      <p:sp>
        <p:nvSpPr>
          <p:cNvPr id="12" name="TextBox 11">
            <a:extLst>
              <a:ext uri="{FF2B5EF4-FFF2-40B4-BE49-F238E27FC236}">
                <a16:creationId xmlns:a16="http://schemas.microsoft.com/office/drawing/2014/main" id="{00573284-9CA6-6142-B0EB-C88C1CB214E0}"/>
              </a:ext>
            </a:extLst>
          </p:cNvPr>
          <p:cNvSpPr txBox="1"/>
          <p:nvPr/>
        </p:nvSpPr>
        <p:spPr>
          <a:xfrm>
            <a:off x="8074187" y="3532366"/>
            <a:ext cx="936475" cy="369332"/>
          </a:xfrm>
          <a:prstGeom prst="rect">
            <a:avLst/>
          </a:prstGeom>
          <a:noFill/>
        </p:spPr>
        <p:txBody>
          <a:bodyPr wrap="none" rtlCol="0">
            <a:spAutoFit/>
          </a:bodyPr>
          <a:lstStyle/>
          <a:p>
            <a:r>
              <a:rPr lang="en-GB" dirty="0"/>
              <a:t>Medium</a:t>
            </a:r>
          </a:p>
        </p:txBody>
      </p:sp>
      <p:sp>
        <p:nvSpPr>
          <p:cNvPr id="14" name="TextBox 13">
            <a:extLst>
              <a:ext uri="{FF2B5EF4-FFF2-40B4-BE49-F238E27FC236}">
                <a16:creationId xmlns:a16="http://schemas.microsoft.com/office/drawing/2014/main" id="{27D05AD4-7530-254F-977B-ECDE0DD8718C}"/>
              </a:ext>
            </a:extLst>
          </p:cNvPr>
          <p:cNvSpPr txBox="1"/>
          <p:nvPr/>
        </p:nvSpPr>
        <p:spPr>
          <a:xfrm>
            <a:off x="8100230" y="5088377"/>
            <a:ext cx="931409" cy="369332"/>
          </a:xfrm>
          <a:prstGeom prst="rect">
            <a:avLst/>
          </a:prstGeom>
          <a:noFill/>
        </p:spPr>
        <p:txBody>
          <a:bodyPr wrap="none" rtlCol="0">
            <a:spAutoFit/>
          </a:bodyPr>
          <a:lstStyle/>
          <a:p>
            <a:r>
              <a:rPr lang="en-GB" dirty="0"/>
              <a:t>Hardest</a:t>
            </a:r>
          </a:p>
        </p:txBody>
      </p:sp>
      <p:sp>
        <p:nvSpPr>
          <p:cNvPr id="15" name="TextBox 14">
            <a:extLst>
              <a:ext uri="{FF2B5EF4-FFF2-40B4-BE49-F238E27FC236}">
                <a16:creationId xmlns:a16="http://schemas.microsoft.com/office/drawing/2014/main" id="{DD11A61E-2236-DC47-9F60-5D3A42D76D49}"/>
              </a:ext>
            </a:extLst>
          </p:cNvPr>
          <p:cNvSpPr txBox="1"/>
          <p:nvPr/>
        </p:nvSpPr>
        <p:spPr>
          <a:xfrm>
            <a:off x="358266" y="5309023"/>
            <a:ext cx="3607270" cy="646331"/>
          </a:xfrm>
          <a:prstGeom prst="rect">
            <a:avLst/>
          </a:prstGeom>
          <a:noFill/>
        </p:spPr>
        <p:txBody>
          <a:bodyPr wrap="none" rtlCol="0">
            <a:spAutoFit/>
          </a:bodyPr>
          <a:lstStyle/>
          <a:p>
            <a:pPr marL="342900" indent="-342900">
              <a:buAutoNum type="arabicPeriod"/>
            </a:pPr>
            <a:r>
              <a:rPr lang="en-GB" dirty="0"/>
              <a:t>Look at the pictures to the right.</a:t>
            </a:r>
          </a:p>
          <a:p>
            <a:pPr marL="342900" indent="-342900">
              <a:buAutoNum type="arabicPeriod"/>
            </a:pPr>
            <a:r>
              <a:rPr lang="en-GB" dirty="0"/>
              <a:t>Choose one lever to try out.</a:t>
            </a:r>
          </a:p>
        </p:txBody>
      </p:sp>
      <p:sp>
        <p:nvSpPr>
          <p:cNvPr id="16" name="TextBox 15">
            <a:extLst>
              <a:ext uri="{FF2B5EF4-FFF2-40B4-BE49-F238E27FC236}">
                <a16:creationId xmlns:a16="http://schemas.microsoft.com/office/drawing/2014/main" id="{F45355CB-39DD-BA4A-AE75-E76273E3CF92}"/>
              </a:ext>
            </a:extLst>
          </p:cNvPr>
          <p:cNvSpPr txBox="1"/>
          <p:nvPr/>
        </p:nvSpPr>
        <p:spPr>
          <a:xfrm>
            <a:off x="147784" y="4758905"/>
            <a:ext cx="4042004" cy="369332"/>
          </a:xfrm>
          <a:prstGeom prst="rect">
            <a:avLst/>
          </a:prstGeom>
          <a:noFill/>
        </p:spPr>
        <p:txBody>
          <a:bodyPr wrap="none" rtlCol="0">
            <a:spAutoFit/>
          </a:bodyPr>
          <a:lstStyle/>
          <a:p>
            <a:r>
              <a:rPr lang="en-GB" dirty="0"/>
              <a:t>First step – Make the moving mechanism.</a:t>
            </a:r>
          </a:p>
        </p:txBody>
      </p:sp>
      <p:sp>
        <p:nvSpPr>
          <p:cNvPr id="8" name="TextBox 7">
            <a:extLst>
              <a:ext uri="{FF2B5EF4-FFF2-40B4-BE49-F238E27FC236}">
                <a16:creationId xmlns:a16="http://schemas.microsoft.com/office/drawing/2014/main" id="{5B107122-A62F-7A4A-82FF-971762809F54}"/>
              </a:ext>
            </a:extLst>
          </p:cNvPr>
          <p:cNvSpPr txBox="1"/>
          <p:nvPr/>
        </p:nvSpPr>
        <p:spPr>
          <a:xfrm>
            <a:off x="2257883" y="1415257"/>
            <a:ext cx="1509537" cy="461665"/>
          </a:xfrm>
          <a:prstGeom prst="rect">
            <a:avLst/>
          </a:prstGeom>
          <a:noFill/>
        </p:spPr>
        <p:txBody>
          <a:bodyPr wrap="square" rtlCol="0">
            <a:spAutoFit/>
          </a:bodyPr>
          <a:lstStyle/>
          <a:p>
            <a:pPr algn="ctr"/>
            <a:r>
              <a:rPr lang="en-GB" sz="1200" dirty="0"/>
              <a:t>This one doesn’t need a split pin.</a:t>
            </a:r>
          </a:p>
        </p:txBody>
      </p:sp>
      <p:cxnSp>
        <p:nvCxnSpPr>
          <p:cNvPr id="17" name="Straight Arrow Connector 16">
            <a:extLst>
              <a:ext uri="{FF2B5EF4-FFF2-40B4-BE49-F238E27FC236}">
                <a16:creationId xmlns:a16="http://schemas.microsoft.com/office/drawing/2014/main" id="{FD976BA7-F9EB-7F4D-A7FA-F5E1FC9EBEDE}"/>
              </a:ext>
            </a:extLst>
          </p:cNvPr>
          <p:cNvCxnSpPr>
            <a:cxnSpLocks/>
          </p:cNvCxnSpPr>
          <p:nvPr/>
        </p:nvCxnSpPr>
        <p:spPr bwMode="auto">
          <a:xfrm>
            <a:off x="3305765" y="1876251"/>
            <a:ext cx="618520" cy="267291"/>
          </a:xfrm>
          <a:prstGeom prst="straightConnector1">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p:spPr>
      </p:cxnSp>
      <p:sp>
        <p:nvSpPr>
          <p:cNvPr id="19" name="Up-down Arrow 18">
            <a:extLst>
              <a:ext uri="{FF2B5EF4-FFF2-40B4-BE49-F238E27FC236}">
                <a16:creationId xmlns:a16="http://schemas.microsoft.com/office/drawing/2014/main" id="{AF3A139A-F32C-954F-99EF-576737CF0A1D}"/>
              </a:ext>
            </a:extLst>
          </p:cNvPr>
          <p:cNvSpPr/>
          <p:nvPr/>
        </p:nvSpPr>
        <p:spPr bwMode="auto">
          <a:xfrm rot="16200000">
            <a:off x="7088316" y="1046684"/>
            <a:ext cx="191294" cy="456569"/>
          </a:xfrm>
          <a:prstGeom prst="upDownArrow">
            <a:avLst/>
          </a:prstGeom>
          <a:solidFill>
            <a:srgbClr val="C0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Up-down Arrow 22">
            <a:extLst>
              <a:ext uri="{FF2B5EF4-FFF2-40B4-BE49-F238E27FC236}">
                <a16:creationId xmlns:a16="http://schemas.microsoft.com/office/drawing/2014/main" id="{3F67110C-97C3-F740-A077-11EF8DCB193A}"/>
              </a:ext>
            </a:extLst>
          </p:cNvPr>
          <p:cNvSpPr/>
          <p:nvPr/>
        </p:nvSpPr>
        <p:spPr bwMode="auto">
          <a:xfrm rot="10800000">
            <a:off x="4816972" y="1224051"/>
            <a:ext cx="191271" cy="456569"/>
          </a:xfrm>
          <a:prstGeom prst="upDownArrow">
            <a:avLst/>
          </a:prstGeom>
          <a:solidFill>
            <a:srgbClr val="C0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53825879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BC339-326A-5047-A0F1-89101A93F8F0}"/>
              </a:ext>
            </a:extLst>
          </p:cNvPr>
          <p:cNvSpPr>
            <a:spLocks noGrp="1"/>
          </p:cNvSpPr>
          <p:nvPr>
            <p:ph type="title"/>
          </p:nvPr>
        </p:nvSpPr>
        <p:spPr/>
        <p:txBody>
          <a:bodyPr/>
          <a:lstStyle/>
          <a:p>
            <a:r>
              <a:rPr lang="en-GB" dirty="0"/>
              <a:t>Second Step </a:t>
            </a:r>
          </a:p>
        </p:txBody>
      </p:sp>
      <p:sp>
        <p:nvSpPr>
          <p:cNvPr id="3" name="Content Placeholder 2">
            <a:extLst>
              <a:ext uri="{FF2B5EF4-FFF2-40B4-BE49-F238E27FC236}">
                <a16:creationId xmlns:a16="http://schemas.microsoft.com/office/drawing/2014/main" id="{BA9EB1B4-4874-AB4D-870D-E50E5D0B6DBA}"/>
              </a:ext>
            </a:extLst>
          </p:cNvPr>
          <p:cNvSpPr>
            <a:spLocks noGrp="1"/>
          </p:cNvSpPr>
          <p:nvPr>
            <p:ph idx="1"/>
          </p:nvPr>
        </p:nvSpPr>
        <p:spPr>
          <a:xfrm>
            <a:off x="457646" y="1467167"/>
            <a:ext cx="8228707" cy="1143001"/>
          </a:xfrm>
        </p:spPr>
        <p:txBody>
          <a:bodyPr/>
          <a:lstStyle/>
          <a:p>
            <a:pPr marL="251089" indent="0">
              <a:buNone/>
            </a:pPr>
            <a:r>
              <a:rPr lang="en-GB" dirty="0"/>
              <a:t>Add something ‘</a:t>
            </a:r>
            <a:r>
              <a:rPr lang="en-GB" dirty="0" err="1"/>
              <a:t>Eastery</a:t>
            </a:r>
            <a:r>
              <a:rPr lang="en-GB" dirty="0"/>
              <a:t>’ to the end of the lever. E.g. A bunny or a chick.</a:t>
            </a:r>
          </a:p>
          <a:p>
            <a:pPr marL="251089" indent="0">
              <a:buNone/>
            </a:pPr>
            <a:endParaRPr lang="en-GB" dirty="0"/>
          </a:p>
          <a:p>
            <a:pPr marL="765439" indent="-514350">
              <a:buAutoNum type="arabicPeriod"/>
            </a:pPr>
            <a:endParaRPr lang="en-GB" dirty="0"/>
          </a:p>
        </p:txBody>
      </p:sp>
      <p:pic>
        <p:nvPicPr>
          <p:cNvPr id="5" name="Picture 4" descr="A close up of a logo&#10;&#10;Description automatically generated">
            <a:extLst>
              <a:ext uri="{FF2B5EF4-FFF2-40B4-BE49-F238E27FC236}">
                <a16:creationId xmlns:a16="http://schemas.microsoft.com/office/drawing/2014/main" id="{E278F8E3-9D04-EB43-A054-41450CA29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82" y="3014329"/>
            <a:ext cx="3764465" cy="2823349"/>
          </a:xfrm>
          <a:prstGeom prst="rect">
            <a:avLst/>
          </a:prstGeom>
        </p:spPr>
      </p:pic>
      <p:pic>
        <p:nvPicPr>
          <p:cNvPr id="7" name="Picture 6" descr="A picture containing yellow, table&#10;&#10;Description automatically generated">
            <a:extLst>
              <a:ext uri="{FF2B5EF4-FFF2-40B4-BE49-F238E27FC236}">
                <a16:creationId xmlns:a16="http://schemas.microsoft.com/office/drawing/2014/main" id="{2EAD9D09-C9B9-4D4F-A5E9-103AA1460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3455" y="2936322"/>
            <a:ext cx="3813043" cy="2859782"/>
          </a:xfrm>
          <a:prstGeom prst="rect">
            <a:avLst/>
          </a:prstGeom>
        </p:spPr>
      </p:pic>
      <p:sp>
        <p:nvSpPr>
          <p:cNvPr id="8" name="TextBox 7">
            <a:extLst>
              <a:ext uri="{FF2B5EF4-FFF2-40B4-BE49-F238E27FC236}">
                <a16:creationId xmlns:a16="http://schemas.microsoft.com/office/drawing/2014/main" id="{FDF5900D-133B-F44E-902D-051AC505F8FD}"/>
              </a:ext>
            </a:extLst>
          </p:cNvPr>
          <p:cNvSpPr txBox="1"/>
          <p:nvPr/>
        </p:nvSpPr>
        <p:spPr>
          <a:xfrm>
            <a:off x="5414919" y="5837678"/>
            <a:ext cx="3537443" cy="369332"/>
          </a:xfrm>
          <a:prstGeom prst="rect">
            <a:avLst/>
          </a:prstGeom>
          <a:noFill/>
        </p:spPr>
        <p:txBody>
          <a:bodyPr wrap="none" rtlCol="0">
            <a:spAutoFit/>
          </a:bodyPr>
          <a:lstStyle/>
          <a:p>
            <a:r>
              <a:rPr lang="en-GB" dirty="0"/>
              <a:t>Turn it over to hide the mechanism.</a:t>
            </a:r>
          </a:p>
        </p:txBody>
      </p:sp>
      <p:sp>
        <p:nvSpPr>
          <p:cNvPr id="9" name="Up-down Arrow 8">
            <a:extLst>
              <a:ext uri="{FF2B5EF4-FFF2-40B4-BE49-F238E27FC236}">
                <a16:creationId xmlns:a16="http://schemas.microsoft.com/office/drawing/2014/main" id="{369765F2-546C-1D4B-8A9F-34D1A3566768}"/>
              </a:ext>
            </a:extLst>
          </p:cNvPr>
          <p:cNvSpPr/>
          <p:nvPr/>
        </p:nvSpPr>
        <p:spPr bwMode="auto">
          <a:xfrm rot="16200000">
            <a:off x="4437669" y="4787465"/>
            <a:ext cx="268660" cy="720082"/>
          </a:xfrm>
          <a:prstGeom prst="upDownArrow">
            <a:avLst/>
          </a:prstGeom>
          <a:solidFill>
            <a:schemeClr val="tx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TextBox 3">
            <a:extLst>
              <a:ext uri="{FF2B5EF4-FFF2-40B4-BE49-F238E27FC236}">
                <a16:creationId xmlns:a16="http://schemas.microsoft.com/office/drawing/2014/main" id="{F0AAFD43-9768-0548-92DE-F67F6A080931}"/>
              </a:ext>
            </a:extLst>
          </p:cNvPr>
          <p:cNvSpPr txBox="1"/>
          <p:nvPr/>
        </p:nvSpPr>
        <p:spPr>
          <a:xfrm>
            <a:off x="4068164" y="4548276"/>
            <a:ext cx="1019831" cy="369332"/>
          </a:xfrm>
          <a:prstGeom prst="rect">
            <a:avLst/>
          </a:prstGeom>
          <a:noFill/>
        </p:spPr>
        <p:txBody>
          <a:bodyPr wrap="none" rtlCol="0">
            <a:spAutoFit/>
          </a:bodyPr>
          <a:lstStyle/>
          <a:p>
            <a:r>
              <a:rPr lang="en-GB" dirty="0"/>
              <a:t>Push/Pull</a:t>
            </a:r>
          </a:p>
        </p:txBody>
      </p:sp>
    </p:spTree>
    <p:extLst>
      <p:ext uri="{BB962C8B-B14F-4D97-AF65-F5344CB8AC3E}">
        <p14:creationId xmlns:p14="http://schemas.microsoft.com/office/powerpoint/2010/main" val="64002789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E2F10-1418-9849-8D19-C0CC6FE16961}"/>
              </a:ext>
            </a:extLst>
          </p:cNvPr>
          <p:cNvSpPr>
            <a:spLocks noGrp="1"/>
          </p:cNvSpPr>
          <p:nvPr>
            <p:ph type="title"/>
          </p:nvPr>
        </p:nvSpPr>
        <p:spPr/>
        <p:txBody>
          <a:bodyPr/>
          <a:lstStyle/>
          <a:p>
            <a:r>
              <a:rPr lang="en-GB" dirty="0"/>
              <a:t>Third Step</a:t>
            </a:r>
          </a:p>
        </p:txBody>
      </p:sp>
      <p:pic>
        <p:nvPicPr>
          <p:cNvPr id="9" name="Content Placeholder 8" descr="A close up of a sign&#10;&#10;Description automatically generated">
            <a:extLst>
              <a:ext uri="{FF2B5EF4-FFF2-40B4-BE49-F238E27FC236}">
                <a16:creationId xmlns:a16="http://schemas.microsoft.com/office/drawing/2014/main" id="{3AF54AB3-5167-0649-A491-7DD971BDDD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05854" y="2194546"/>
            <a:ext cx="4525963" cy="3394472"/>
          </a:xfrm>
        </p:spPr>
      </p:pic>
      <p:sp>
        <p:nvSpPr>
          <p:cNvPr id="10" name="TextBox 9">
            <a:extLst>
              <a:ext uri="{FF2B5EF4-FFF2-40B4-BE49-F238E27FC236}">
                <a16:creationId xmlns:a16="http://schemas.microsoft.com/office/drawing/2014/main" id="{E359DC0B-33F5-1E4F-BEF3-88BF73B2E960}"/>
              </a:ext>
            </a:extLst>
          </p:cNvPr>
          <p:cNvSpPr txBox="1"/>
          <p:nvPr/>
        </p:nvSpPr>
        <p:spPr>
          <a:xfrm>
            <a:off x="4984955" y="2905432"/>
            <a:ext cx="3434145" cy="584775"/>
          </a:xfrm>
          <a:prstGeom prst="rect">
            <a:avLst/>
          </a:prstGeom>
          <a:noFill/>
        </p:spPr>
        <p:txBody>
          <a:bodyPr wrap="none" rtlCol="0">
            <a:spAutoFit/>
          </a:bodyPr>
          <a:lstStyle/>
          <a:p>
            <a:r>
              <a:rPr lang="en-GB" sz="3200" dirty="0"/>
              <a:t>Stick it onto a card.</a:t>
            </a:r>
          </a:p>
        </p:txBody>
      </p:sp>
    </p:spTree>
    <p:extLst>
      <p:ext uri="{BB962C8B-B14F-4D97-AF65-F5344CB8AC3E}">
        <p14:creationId xmlns:p14="http://schemas.microsoft.com/office/powerpoint/2010/main" val="269285868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ED879-8269-164D-8FB6-DAFA64AEA213}"/>
              </a:ext>
            </a:extLst>
          </p:cNvPr>
          <p:cNvSpPr>
            <a:spLocks noGrp="1"/>
          </p:cNvSpPr>
          <p:nvPr>
            <p:ph type="title"/>
          </p:nvPr>
        </p:nvSpPr>
        <p:spPr/>
        <p:txBody>
          <a:bodyPr/>
          <a:lstStyle/>
          <a:p>
            <a:r>
              <a:rPr lang="en-GB" dirty="0"/>
              <a:t>Fourth Step</a:t>
            </a:r>
          </a:p>
        </p:txBody>
      </p:sp>
      <p:pic>
        <p:nvPicPr>
          <p:cNvPr id="5" name="Content Placeholder 4" descr="A close up of a sign&#10;&#10;Description automatically generated">
            <a:extLst>
              <a:ext uri="{FF2B5EF4-FFF2-40B4-BE49-F238E27FC236}">
                <a16:creationId xmlns:a16="http://schemas.microsoft.com/office/drawing/2014/main" id="{D42A1B92-68DC-6848-B44A-F7AD1AB3CD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05854" y="2266554"/>
            <a:ext cx="4525963" cy="3394472"/>
          </a:xfrm>
        </p:spPr>
      </p:pic>
      <p:sp>
        <p:nvSpPr>
          <p:cNvPr id="6" name="TextBox 5">
            <a:extLst>
              <a:ext uri="{FF2B5EF4-FFF2-40B4-BE49-F238E27FC236}">
                <a16:creationId xmlns:a16="http://schemas.microsoft.com/office/drawing/2014/main" id="{A0941421-D7D5-F749-B79E-0D7FE74931AA}"/>
              </a:ext>
            </a:extLst>
          </p:cNvPr>
          <p:cNvSpPr txBox="1"/>
          <p:nvPr/>
        </p:nvSpPr>
        <p:spPr>
          <a:xfrm>
            <a:off x="5292080" y="1844824"/>
            <a:ext cx="3600400" cy="3693319"/>
          </a:xfrm>
          <a:prstGeom prst="rect">
            <a:avLst/>
          </a:prstGeom>
          <a:noFill/>
        </p:spPr>
        <p:txBody>
          <a:bodyPr wrap="square" rtlCol="0">
            <a:spAutoFit/>
          </a:bodyPr>
          <a:lstStyle/>
          <a:p>
            <a:pPr marL="342900" indent="-342900">
              <a:buFont typeface="+mj-lt"/>
              <a:buAutoNum type="arabicPeriod"/>
            </a:pPr>
            <a:r>
              <a:rPr lang="en-GB" sz="2400" dirty="0"/>
              <a:t>Decorate the card.  You could make your bunny/chick pop out of a hole/hat/egg.</a:t>
            </a:r>
          </a:p>
          <a:p>
            <a:pPr marL="342900" lvl="0" indent="-342900">
              <a:buFont typeface="+mj-lt"/>
              <a:buAutoNum type="arabicPeriod"/>
            </a:pPr>
            <a:r>
              <a:rPr lang="en-GB" sz="2400" dirty="0"/>
              <a:t>Write a message inside your card.</a:t>
            </a:r>
          </a:p>
          <a:p>
            <a:pPr marL="342900" lvl="0" indent="-342900">
              <a:buFont typeface="+mj-lt"/>
              <a:buAutoNum type="arabicPeriod"/>
            </a:pPr>
            <a:r>
              <a:rPr lang="en-GB" sz="2400" dirty="0"/>
              <a:t>Give the card to someone you love this Easter.</a:t>
            </a:r>
          </a:p>
          <a:p>
            <a:endParaRPr lang="en-GB" dirty="0"/>
          </a:p>
        </p:txBody>
      </p:sp>
      <p:sp>
        <p:nvSpPr>
          <p:cNvPr id="3" name="TextBox 2">
            <a:extLst>
              <a:ext uri="{FF2B5EF4-FFF2-40B4-BE49-F238E27FC236}">
                <a16:creationId xmlns:a16="http://schemas.microsoft.com/office/drawing/2014/main" id="{24C82668-514A-7B4D-9BD4-E40355B11445}"/>
              </a:ext>
            </a:extLst>
          </p:cNvPr>
          <p:cNvSpPr txBox="1"/>
          <p:nvPr/>
        </p:nvSpPr>
        <p:spPr>
          <a:xfrm>
            <a:off x="6804248" y="5660082"/>
            <a:ext cx="1842282" cy="954107"/>
          </a:xfrm>
          <a:prstGeom prst="rect">
            <a:avLst/>
          </a:prstGeom>
          <a:noFill/>
        </p:spPr>
        <p:txBody>
          <a:bodyPr wrap="square" rtlCol="0">
            <a:spAutoFit/>
          </a:bodyPr>
          <a:lstStyle/>
          <a:p>
            <a:pPr algn="ctr"/>
            <a:r>
              <a:rPr lang="en-GB" sz="1400" dirty="0"/>
              <a:t>Take a photo of your card and post it on Class Dojo for Dojo points!</a:t>
            </a:r>
          </a:p>
        </p:txBody>
      </p:sp>
      <p:pic>
        <p:nvPicPr>
          <p:cNvPr id="7" name="Picture 6">
            <a:extLst>
              <a:ext uri="{FF2B5EF4-FFF2-40B4-BE49-F238E27FC236}">
                <a16:creationId xmlns:a16="http://schemas.microsoft.com/office/drawing/2014/main" id="{1C6332DC-CEA7-2E43-B2E7-6C7349FC37A6}"/>
              </a:ext>
            </a:extLst>
          </p:cNvPr>
          <p:cNvPicPr>
            <a:picLocks noChangeAspect="1"/>
          </p:cNvPicPr>
          <p:nvPr/>
        </p:nvPicPr>
        <p:blipFill>
          <a:blip r:embed="rId3"/>
          <a:stretch>
            <a:fillRect/>
          </a:stretch>
        </p:blipFill>
        <p:spPr>
          <a:xfrm>
            <a:off x="5292080" y="5660082"/>
            <a:ext cx="1440160" cy="757245"/>
          </a:xfrm>
          <a:prstGeom prst="rect">
            <a:avLst/>
          </a:prstGeom>
        </p:spPr>
      </p:pic>
    </p:spTree>
    <p:extLst>
      <p:ext uri="{BB962C8B-B14F-4D97-AF65-F5344CB8AC3E}">
        <p14:creationId xmlns:p14="http://schemas.microsoft.com/office/powerpoint/2010/main" val="112858666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u="sng" dirty="0">
                <a:latin typeface="Comic Sans MS" panose="030F0702030302020204" pitchFamily="66" charset="0"/>
              </a:rPr>
              <a:t>Science work</a:t>
            </a:r>
          </a:p>
        </p:txBody>
      </p:sp>
      <p:sp>
        <p:nvSpPr>
          <p:cNvPr id="3" name="Subtitle 2"/>
          <p:cNvSpPr>
            <a:spLocks noGrp="1"/>
          </p:cNvSpPr>
          <p:nvPr>
            <p:ph type="subTitle" idx="1"/>
          </p:nvPr>
        </p:nvSpPr>
        <p:spPr>
          <a:xfrm>
            <a:off x="0" y="4427027"/>
            <a:ext cx="6400354" cy="1752451"/>
          </a:xfrm>
        </p:spPr>
        <p:txBody>
          <a:bodyPr/>
          <a:lstStyle/>
          <a:p>
            <a:r>
              <a:rPr lang="en-GB" sz="4800" dirty="0"/>
              <a:t>Magnets!</a:t>
            </a:r>
          </a:p>
        </p:txBody>
      </p:sp>
      <p:pic>
        <p:nvPicPr>
          <p:cNvPr id="4" name="Picture 3">
            <a:extLst>
              <a:ext uri="{FF2B5EF4-FFF2-40B4-BE49-F238E27FC236}">
                <a16:creationId xmlns:a16="http://schemas.microsoft.com/office/drawing/2014/main" id="{2B0449C9-7823-104A-ACCF-6C2341973225}"/>
              </a:ext>
            </a:extLst>
          </p:cNvPr>
          <p:cNvPicPr>
            <a:picLocks noChangeAspect="1"/>
          </p:cNvPicPr>
          <p:nvPr/>
        </p:nvPicPr>
        <p:blipFill>
          <a:blip r:embed="rId2"/>
          <a:stretch>
            <a:fillRect/>
          </a:stretch>
        </p:blipFill>
        <p:spPr>
          <a:xfrm>
            <a:off x="4932040" y="4126073"/>
            <a:ext cx="2364868" cy="2354357"/>
          </a:xfrm>
          <a:prstGeom prst="rect">
            <a:avLst/>
          </a:prstGeom>
        </p:spPr>
      </p:pic>
    </p:spTree>
    <p:extLst>
      <p:ext uri="{BB962C8B-B14F-4D97-AF65-F5344CB8AC3E}">
        <p14:creationId xmlns:p14="http://schemas.microsoft.com/office/powerpoint/2010/main" val="378899768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FFD5-4A1B-EE42-A731-D7BC7AF58D9D}"/>
              </a:ext>
            </a:extLst>
          </p:cNvPr>
          <p:cNvSpPr>
            <a:spLocks noGrp="1"/>
          </p:cNvSpPr>
          <p:nvPr>
            <p:ph type="title"/>
          </p:nvPr>
        </p:nvSpPr>
        <p:spPr>
          <a:xfrm>
            <a:off x="457200" y="274638"/>
            <a:ext cx="8229600" cy="2290266"/>
          </a:xfrm>
        </p:spPr>
        <p:txBody>
          <a:bodyPr>
            <a:normAutofit/>
          </a:bodyPr>
          <a:lstStyle/>
          <a:p>
            <a:r>
              <a:rPr lang="en-GB" dirty="0"/>
              <a:t>This week, post at least two pieces of your work onto Class Dojo</a:t>
            </a:r>
          </a:p>
        </p:txBody>
      </p:sp>
      <p:sp>
        <p:nvSpPr>
          <p:cNvPr id="3" name="Content Placeholder 2">
            <a:extLst>
              <a:ext uri="{FF2B5EF4-FFF2-40B4-BE49-F238E27FC236}">
                <a16:creationId xmlns:a16="http://schemas.microsoft.com/office/drawing/2014/main" id="{D4D2165F-1A25-4147-A026-503CEF70E3D6}"/>
              </a:ext>
            </a:extLst>
          </p:cNvPr>
          <p:cNvSpPr>
            <a:spLocks noGrp="1"/>
          </p:cNvSpPr>
          <p:nvPr>
            <p:ph idx="1"/>
          </p:nvPr>
        </p:nvSpPr>
        <p:spPr>
          <a:xfrm>
            <a:off x="683568" y="2924944"/>
            <a:ext cx="3106688" cy="1872208"/>
          </a:xfrm>
        </p:spPr>
        <p:txBody>
          <a:bodyPr>
            <a:normAutofit lnSpcReduction="10000"/>
          </a:bodyPr>
          <a:lstStyle/>
          <a:p>
            <a:pPr marL="0" indent="0" algn="ctr">
              <a:buNone/>
            </a:pPr>
            <a:r>
              <a:rPr lang="en-GB" dirty="0"/>
              <a:t>For great work posted, there will be dojos given out!</a:t>
            </a:r>
          </a:p>
        </p:txBody>
      </p:sp>
      <p:pic>
        <p:nvPicPr>
          <p:cNvPr id="4" name="Picture 3">
            <a:extLst>
              <a:ext uri="{FF2B5EF4-FFF2-40B4-BE49-F238E27FC236}">
                <a16:creationId xmlns:a16="http://schemas.microsoft.com/office/drawing/2014/main" id="{91C620B4-E8C7-B141-8A44-A189F0512D6C}"/>
              </a:ext>
            </a:extLst>
          </p:cNvPr>
          <p:cNvPicPr>
            <a:picLocks noChangeAspect="1"/>
          </p:cNvPicPr>
          <p:nvPr/>
        </p:nvPicPr>
        <p:blipFill>
          <a:blip r:embed="rId2"/>
          <a:stretch>
            <a:fillRect/>
          </a:stretch>
        </p:blipFill>
        <p:spPr>
          <a:xfrm>
            <a:off x="4211960" y="4056510"/>
            <a:ext cx="3937000" cy="2070100"/>
          </a:xfrm>
          <a:prstGeom prst="rect">
            <a:avLst/>
          </a:prstGeom>
        </p:spPr>
      </p:pic>
    </p:spTree>
    <p:extLst>
      <p:ext uri="{BB962C8B-B14F-4D97-AF65-F5344CB8AC3E}">
        <p14:creationId xmlns:p14="http://schemas.microsoft.com/office/powerpoint/2010/main" val="130675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3212A6-C79A-3347-A52F-D1FB4A834D2D}"/>
              </a:ext>
            </a:extLst>
          </p:cNvPr>
          <p:cNvSpPr/>
          <p:nvPr/>
        </p:nvSpPr>
        <p:spPr>
          <a:xfrm>
            <a:off x="539552" y="260648"/>
            <a:ext cx="8352928" cy="584775"/>
          </a:xfrm>
          <a:prstGeom prst="rect">
            <a:avLst/>
          </a:prstGeom>
        </p:spPr>
        <p:txBody>
          <a:bodyPr wrap="square">
            <a:spAutoFit/>
          </a:bodyPr>
          <a:lstStyle/>
          <a:p>
            <a:r>
              <a:rPr lang="en-GB" sz="3200" dirty="0">
                <a:latin typeface="FinkHeavy"/>
              </a:rPr>
              <a:t>Magnets Experiment</a:t>
            </a:r>
            <a:r>
              <a:rPr lang="en-GB" sz="3200" dirty="0"/>
              <a:t> </a:t>
            </a:r>
            <a:r>
              <a:rPr lang="en-GB" sz="2800" dirty="0"/>
              <a:t>- </a:t>
            </a:r>
            <a:r>
              <a:rPr lang="en-GB" sz="3200" dirty="0">
                <a:solidFill>
                  <a:srgbClr val="001C6D"/>
                </a:solidFill>
                <a:latin typeface="FinkHeavy"/>
              </a:rPr>
              <a:t>MAKING A COMPASS </a:t>
            </a:r>
            <a:endParaRPr lang="en-GB" dirty="0">
              <a:effectLst/>
            </a:endParaRPr>
          </a:p>
        </p:txBody>
      </p:sp>
      <p:pic>
        <p:nvPicPr>
          <p:cNvPr id="1093" name="Picture 69" descr="page1image52228288">
            <a:extLst>
              <a:ext uri="{FF2B5EF4-FFF2-40B4-BE49-F238E27FC236}">
                <a16:creationId xmlns:a16="http://schemas.microsoft.com/office/drawing/2014/main" id="{81C0C3E9-ECBD-6940-BBBA-47769D4AD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087690"/>
            <a:ext cx="2616200" cy="30607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70">
            <a:extLst>
              <a:ext uri="{FF2B5EF4-FFF2-40B4-BE49-F238E27FC236}">
                <a16:creationId xmlns:a16="http://schemas.microsoft.com/office/drawing/2014/main" id="{692B3509-C875-5B4D-9494-021BAE6F8529}"/>
              </a:ext>
            </a:extLst>
          </p:cNvPr>
          <p:cNvSpPr>
            <a:spLocks noChangeArrowheads="1"/>
          </p:cNvSpPr>
          <p:nvPr/>
        </p:nvSpPr>
        <p:spPr bwMode="auto">
          <a:xfrm>
            <a:off x="1939772" y="1631990"/>
            <a:ext cx="6952708" cy="25545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GothamBook"/>
              </a:rPr>
              <a:t>Every magnet you’ll see has a north-seeking and south-seeking pole, just like the Earth, which is basically a giant magnet. If two magnets are brought together, the </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GothamBook"/>
              </a:rPr>
              <a:t>north pole of one will attract the south pole of the other. This is why compasses work </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GothamBook"/>
              </a:rPr>
              <a:t>on the Earth. The Earth’s magnetic field is strong enough to make the north pole of a very light compass needle align with the magnetic south pole of the planet. If </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GothamBook"/>
              </a:rPr>
              <a:t>you’re confused (don’t compasses point north???), you may not realize that the Earth’s geographic North Pole is the opposite of its magnetic north pole! In other words, the planet’s geographic North Pole is its magnetic south pole, and vice versa.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C7E450CF-A0D6-CF4E-B7F9-9FDC62F30299}"/>
              </a:ext>
            </a:extLst>
          </p:cNvPr>
          <p:cNvSpPr/>
          <p:nvPr/>
        </p:nvSpPr>
        <p:spPr>
          <a:xfrm>
            <a:off x="454077" y="4734634"/>
            <a:ext cx="1903278" cy="369332"/>
          </a:xfrm>
          <a:prstGeom prst="rect">
            <a:avLst/>
          </a:prstGeom>
        </p:spPr>
        <p:txBody>
          <a:bodyPr wrap="none">
            <a:spAutoFit/>
          </a:bodyPr>
          <a:lstStyle/>
          <a:p>
            <a:r>
              <a:rPr lang="en-GB" dirty="0">
                <a:solidFill>
                  <a:srgbClr val="001C6B"/>
                </a:solidFill>
                <a:latin typeface="FinkHeavy"/>
              </a:rPr>
              <a:t>WHAT YOU NEED: </a:t>
            </a:r>
            <a:endParaRPr lang="en-GB" dirty="0">
              <a:effectLst/>
            </a:endParaRPr>
          </a:p>
        </p:txBody>
      </p:sp>
      <p:sp>
        <p:nvSpPr>
          <p:cNvPr id="12" name="TextBox 11">
            <a:extLst>
              <a:ext uri="{FF2B5EF4-FFF2-40B4-BE49-F238E27FC236}">
                <a16:creationId xmlns:a16="http://schemas.microsoft.com/office/drawing/2014/main" id="{476100F8-4790-194A-83F4-68BA817519B8}"/>
              </a:ext>
            </a:extLst>
          </p:cNvPr>
          <p:cNvSpPr txBox="1"/>
          <p:nvPr/>
        </p:nvSpPr>
        <p:spPr>
          <a:xfrm>
            <a:off x="1167275" y="6228020"/>
            <a:ext cx="1708866" cy="369332"/>
          </a:xfrm>
          <a:prstGeom prst="rect">
            <a:avLst/>
          </a:prstGeom>
          <a:noFill/>
        </p:spPr>
        <p:txBody>
          <a:bodyPr wrap="none" rtlCol="0">
            <a:spAutoFit/>
          </a:bodyPr>
          <a:lstStyle/>
          <a:p>
            <a:r>
              <a:rPr lang="en-GB" dirty="0"/>
              <a:t>A sewing needle</a:t>
            </a:r>
          </a:p>
        </p:txBody>
      </p:sp>
      <p:sp>
        <p:nvSpPr>
          <p:cNvPr id="13" name="TextBox 12">
            <a:extLst>
              <a:ext uri="{FF2B5EF4-FFF2-40B4-BE49-F238E27FC236}">
                <a16:creationId xmlns:a16="http://schemas.microsoft.com/office/drawing/2014/main" id="{31E2950F-7AE0-344A-9E91-B059580516C4}"/>
              </a:ext>
            </a:extLst>
          </p:cNvPr>
          <p:cNvSpPr txBox="1"/>
          <p:nvPr/>
        </p:nvSpPr>
        <p:spPr>
          <a:xfrm>
            <a:off x="3699630" y="6228020"/>
            <a:ext cx="1716496" cy="369332"/>
          </a:xfrm>
          <a:prstGeom prst="rect">
            <a:avLst/>
          </a:prstGeom>
          <a:noFill/>
        </p:spPr>
        <p:txBody>
          <a:bodyPr wrap="none" rtlCol="0">
            <a:spAutoFit/>
          </a:bodyPr>
          <a:lstStyle/>
          <a:p>
            <a:r>
              <a:rPr lang="en-GB" dirty="0"/>
              <a:t>A bowl of water</a:t>
            </a:r>
          </a:p>
        </p:txBody>
      </p:sp>
      <p:sp>
        <p:nvSpPr>
          <p:cNvPr id="14" name="TextBox 13">
            <a:extLst>
              <a:ext uri="{FF2B5EF4-FFF2-40B4-BE49-F238E27FC236}">
                <a16:creationId xmlns:a16="http://schemas.microsoft.com/office/drawing/2014/main" id="{93E6D136-9303-1448-AF84-C93086DD4113}"/>
              </a:ext>
            </a:extLst>
          </p:cNvPr>
          <p:cNvSpPr txBox="1"/>
          <p:nvPr/>
        </p:nvSpPr>
        <p:spPr>
          <a:xfrm>
            <a:off x="6444208" y="6228020"/>
            <a:ext cx="1079142" cy="369332"/>
          </a:xfrm>
          <a:prstGeom prst="rect">
            <a:avLst/>
          </a:prstGeom>
          <a:noFill/>
        </p:spPr>
        <p:txBody>
          <a:bodyPr wrap="none" rtlCol="0">
            <a:spAutoFit/>
          </a:bodyPr>
          <a:lstStyle/>
          <a:p>
            <a:r>
              <a:rPr lang="en-GB" dirty="0"/>
              <a:t>A magnet</a:t>
            </a:r>
          </a:p>
        </p:txBody>
      </p:sp>
      <p:sp>
        <p:nvSpPr>
          <p:cNvPr id="15" name="TextBox 14">
            <a:extLst>
              <a:ext uri="{FF2B5EF4-FFF2-40B4-BE49-F238E27FC236}">
                <a16:creationId xmlns:a16="http://schemas.microsoft.com/office/drawing/2014/main" id="{E2A61FAE-4966-9D40-BE87-2680725B3D99}"/>
              </a:ext>
            </a:extLst>
          </p:cNvPr>
          <p:cNvSpPr txBox="1"/>
          <p:nvPr/>
        </p:nvSpPr>
        <p:spPr>
          <a:xfrm>
            <a:off x="1939772" y="1242872"/>
            <a:ext cx="1263487" cy="369332"/>
          </a:xfrm>
          <a:prstGeom prst="rect">
            <a:avLst/>
          </a:prstGeom>
          <a:noFill/>
        </p:spPr>
        <p:txBody>
          <a:bodyPr wrap="none" rtlCol="0">
            <a:spAutoFit/>
          </a:bodyPr>
          <a:lstStyle/>
          <a:p>
            <a:r>
              <a:rPr lang="en-GB" dirty="0"/>
              <a:t>Explanation</a:t>
            </a:r>
          </a:p>
        </p:txBody>
      </p:sp>
      <p:pic>
        <p:nvPicPr>
          <p:cNvPr id="16" name="Picture 15">
            <a:extLst>
              <a:ext uri="{FF2B5EF4-FFF2-40B4-BE49-F238E27FC236}">
                <a16:creationId xmlns:a16="http://schemas.microsoft.com/office/drawing/2014/main" id="{63709573-7A2F-0842-A777-F3A00EF90C59}"/>
              </a:ext>
            </a:extLst>
          </p:cNvPr>
          <p:cNvPicPr>
            <a:picLocks noChangeAspect="1"/>
          </p:cNvPicPr>
          <p:nvPr/>
        </p:nvPicPr>
        <p:blipFill>
          <a:blip r:embed="rId3"/>
          <a:stretch>
            <a:fillRect/>
          </a:stretch>
        </p:blipFill>
        <p:spPr>
          <a:xfrm>
            <a:off x="1723474" y="5103966"/>
            <a:ext cx="1386210" cy="922460"/>
          </a:xfrm>
          <a:prstGeom prst="rect">
            <a:avLst/>
          </a:prstGeom>
        </p:spPr>
      </p:pic>
      <p:pic>
        <p:nvPicPr>
          <p:cNvPr id="17" name="Picture 16">
            <a:extLst>
              <a:ext uri="{FF2B5EF4-FFF2-40B4-BE49-F238E27FC236}">
                <a16:creationId xmlns:a16="http://schemas.microsoft.com/office/drawing/2014/main" id="{42B07D07-BD10-8449-B707-7E884D4D5EC1}"/>
              </a:ext>
            </a:extLst>
          </p:cNvPr>
          <p:cNvPicPr>
            <a:picLocks noChangeAspect="1"/>
          </p:cNvPicPr>
          <p:nvPr/>
        </p:nvPicPr>
        <p:blipFill>
          <a:blip r:embed="rId4"/>
          <a:stretch>
            <a:fillRect/>
          </a:stretch>
        </p:blipFill>
        <p:spPr>
          <a:xfrm>
            <a:off x="3670113" y="5216375"/>
            <a:ext cx="1810328" cy="922460"/>
          </a:xfrm>
          <a:prstGeom prst="rect">
            <a:avLst/>
          </a:prstGeom>
        </p:spPr>
      </p:pic>
      <p:pic>
        <p:nvPicPr>
          <p:cNvPr id="18" name="Picture 17">
            <a:extLst>
              <a:ext uri="{FF2B5EF4-FFF2-40B4-BE49-F238E27FC236}">
                <a16:creationId xmlns:a16="http://schemas.microsoft.com/office/drawing/2014/main" id="{24F1EDF6-9439-4C41-BEEE-F4047F422E75}"/>
              </a:ext>
            </a:extLst>
          </p:cNvPr>
          <p:cNvPicPr>
            <a:picLocks noChangeAspect="1"/>
          </p:cNvPicPr>
          <p:nvPr/>
        </p:nvPicPr>
        <p:blipFill>
          <a:blip r:embed="rId5"/>
          <a:stretch>
            <a:fillRect/>
          </a:stretch>
        </p:blipFill>
        <p:spPr>
          <a:xfrm>
            <a:off x="6311588" y="4973102"/>
            <a:ext cx="1211762" cy="1206376"/>
          </a:xfrm>
          <a:prstGeom prst="rect">
            <a:avLst/>
          </a:prstGeom>
        </p:spPr>
      </p:pic>
      <p:pic>
        <p:nvPicPr>
          <p:cNvPr id="1111" name="Picture 87" descr="page1image67019392">
            <a:extLst>
              <a:ext uri="{FF2B5EF4-FFF2-40B4-BE49-F238E27FC236}">
                <a16:creationId xmlns:a16="http://schemas.microsoft.com/office/drawing/2014/main" id="{4A27697F-B78B-C345-90C4-1D4C105EBA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1430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page1image67020160">
            <a:extLst>
              <a:ext uri="{FF2B5EF4-FFF2-40B4-BE49-F238E27FC236}">
                <a16:creationId xmlns:a16="http://schemas.microsoft.com/office/drawing/2014/main" id="{98C6A96B-AB09-7B45-85C0-617477B436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69900" cy="25400"/>
          </a:xfrm>
          <a:prstGeom prst="rect">
            <a:avLst/>
          </a:prstGeom>
          <a:noFill/>
          <a:extLst>
            <a:ext uri="{909E8E84-426E-40DD-AFC4-6F175D3DCCD1}">
              <a14:hiddenFill xmlns:a14="http://schemas.microsoft.com/office/drawing/2010/main">
                <a:solidFill>
                  <a:srgbClr val="FFFFFF"/>
                </a:solidFill>
              </a14:hiddenFill>
            </a:ext>
          </a:extLst>
        </p:spPr>
      </p:pic>
      <p:pic>
        <p:nvPicPr>
          <p:cNvPr id="1113" name="Picture 89" descr="page1image66911616">
            <a:extLst>
              <a:ext uri="{FF2B5EF4-FFF2-40B4-BE49-F238E27FC236}">
                <a16:creationId xmlns:a16="http://schemas.microsoft.com/office/drawing/2014/main" id="{7F2F9C26-70E5-A541-9F43-00C619BF73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079500" cy="41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49665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381581-064F-4A4E-9703-60610D1FF38D}"/>
              </a:ext>
            </a:extLst>
          </p:cNvPr>
          <p:cNvSpPr/>
          <p:nvPr/>
        </p:nvSpPr>
        <p:spPr>
          <a:xfrm>
            <a:off x="194221" y="765078"/>
            <a:ext cx="5400602" cy="1477328"/>
          </a:xfrm>
          <a:prstGeom prst="rect">
            <a:avLst/>
          </a:prstGeom>
        </p:spPr>
        <p:txBody>
          <a:bodyPr wrap="square">
            <a:spAutoFit/>
          </a:bodyPr>
          <a:lstStyle/>
          <a:p>
            <a:r>
              <a:rPr lang="en-GB" dirty="0">
                <a:latin typeface="GothamBook"/>
              </a:rPr>
              <a:t>In this activity, you will make a magnet and see it respond to the bigger magnet that is our planet. It’s important that there is no friction on the needle, so that it can respond to the slight tug of the Earth magnet. </a:t>
            </a:r>
            <a:endParaRPr lang="en-GB" dirty="0">
              <a:effectLst/>
            </a:endParaRPr>
          </a:p>
        </p:txBody>
      </p:sp>
      <p:sp>
        <p:nvSpPr>
          <p:cNvPr id="3" name="TextBox 2">
            <a:extLst>
              <a:ext uri="{FF2B5EF4-FFF2-40B4-BE49-F238E27FC236}">
                <a16:creationId xmlns:a16="http://schemas.microsoft.com/office/drawing/2014/main" id="{BB758545-A042-EF45-9CF0-A743A1CDA8D7}"/>
              </a:ext>
            </a:extLst>
          </p:cNvPr>
          <p:cNvSpPr txBox="1"/>
          <p:nvPr/>
        </p:nvSpPr>
        <p:spPr>
          <a:xfrm>
            <a:off x="167831" y="170741"/>
            <a:ext cx="8988968" cy="461665"/>
          </a:xfrm>
          <a:prstGeom prst="rect">
            <a:avLst/>
          </a:prstGeom>
          <a:noFill/>
        </p:spPr>
        <p:txBody>
          <a:bodyPr wrap="square" rtlCol="0">
            <a:spAutoFit/>
          </a:bodyPr>
          <a:lstStyle/>
          <a:p>
            <a:r>
              <a:rPr lang="en-GB" sz="2400" dirty="0">
                <a:latin typeface="Comic Sans MS" panose="030F0902030302020204" pitchFamily="66" charset="0"/>
              </a:rPr>
              <a:t>Make your own compass – Experiment Instructions</a:t>
            </a:r>
          </a:p>
        </p:txBody>
      </p:sp>
      <p:sp>
        <p:nvSpPr>
          <p:cNvPr id="5" name="Rectangle 4">
            <a:extLst>
              <a:ext uri="{FF2B5EF4-FFF2-40B4-BE49-F238E27FC236}">
                <a16:creationId xmlns:a16="http://schemas.microsoft.com/office/drawing/2014/main" id="{C93C3D1E-510B-E845-8F87-698CF86CEA7F}"/>
              </a:ext>
            </a:extLst>
          </p:cNvPr>
          <p:cNvSpPr/>
          <p:nvPr/>
        </p:nvSpPr>
        <p:spPr>
          <a:xfrm>
            <a:off x="194221" y="2375078"/>
            <a:ext cx="4572000" cy="1477328"/>
          </a:xfrm>
          <a:prstGeom prst="rect">
            <a:avLst/>
          </a:prstGeom>
        </p:spPr>
        <p:txBody>
          <a:bodyPr>
            <a:spAutoFit/>
          </a:bodyPr>
          <a:lstStyle/>
          <a:p>
            <a:r>
              <a:rPr lang="en-GB" dirty="0">
                <a:latin typeface="GothamMedium"/>
              </a:rPr>
              <a:t>1. First, magnetize your sewing needle by stroking one end against the end of your magnet. Always go in the same direction. If possible always use the North Pole of your magnet.</a:t>
            </a:r>
            <a:endParaRPr lang="en-GB" dirty="0">
              <a:effectLst/>
            </a:endParaRPr>
          </a:p>
        </p:txBody>
      </p:sp>
      <p:sp>
        <p:nvSpPr>
          <p:cNvPr id="6" name="Rectangle 5">
            <a:extLst>
              <a:ext uri="{FF2B5EF4-FFF2-40B4-BE49-F238E27FC236}">
                <a16:creationId xmlns:a16="http://schemas.microsoft.com/office/drawing/2014/main" id="{521EC80D-5A39-9E40-B801-16F9B8215E98}"/>
              </a:ext>
            </a:extLst>
          </p:cNvPr>
          <p:cNvSpPr/>
          <p:nvPr/>
        </p:nvSpPr>
        <p:spPr>
          <a:xfrm>
            <a:off x="179512" y="4080314"/>
            <a:ext cx="4572000" cy="1200329"/>
          </a:xfrm>
          <a:prstGeom prst="rect">
            <a:avLst/>
          </a:prstGeom>
        </p:spPr>
        <p:txBody>
          <a:bodyPr>
            <a:spAutoFit/>
          </a:bodyPr>
          <a:lstStyle/>
          <a:p>
            <a:r>
              <a:rPr lang="en-GB" dirty="0">
                <a:latin typeface="GothamMedium"/>
              </a:rPr>
              <a:t>2. Float the magnetized needle very carefully on the surface of the water. The end that you magnetized will point north or south, depending on how you magnetized it.</a:t>
            </a:r>
            <a:endParaRPr lang="en-GB" dirty="0">
              <a:effectLst/>
            </a:endParaRPr>
          </a:p>
        </p:txBody>
      </p:sp>
      <p:pic>
        <p:nvPicPr>
          <p:cNvPr id="7" name="Picture 6">
            <a:extLst>
              <a:ext uri="{FF2B5EF4-FFF2-40B4-BE49-F238E27FC236}">
                <a16:creationId xmlns:a16="http://schemas.microsoft.com/office/drawing/2014/main" id="{CBFD0331-706B-3A48-AE88-8B71598257E5}"/>
              </a:ext>
            </a:extLst>
          </p:cNvPr>
          <p:cNvPicPr>
            <a:picLocks noChangeAspect="1"/>
          </p:cNvPicPr>
          <p:nvPr/>
        </p:nvPicPr>
        <p:blipFill>
          <a:blip r:embed="rId2"/>
          <a:stretch>
            <a:fillRect/>
          </a:stretch>
        </p:blipFill>
        <p:spPr>
          <a:xfrm>
            <a:off x="5580114" y="4950833"/>
            <a:ext cx="2736494" cy="1771880"/>
          </a:xfrm>
          <a:prstGeom prst="rect">
            <a:avLst/>
          </a:prstGeom>
        </p:spPr>
      </p:pic>
      <p:sp>
        <p:nvSpPr>
          <p:cNvPr id="8" name="TextBox 7">
            <a:extLst>
              <a:ext uri="{FF2B5EF4-FFF2-40B4-BE49-F238E27FC236}">
                <a16:creationId xmlns:a16="http://schemas.microsoft.com/office/drawing/2014/main" id="{EFC03A16-9D5F-5F47-8549-513043BFBC19}"/>
              </a:ext>
            </a:extLst>
          </p:cNvPr>
          <p:cNvSpPr txBox="1"/>
          <p:nvPr/>
        </p:nvSpPr>
        <p:spPr>
          <a:xfrm>
            <a:off x="206319" y="5544067"/>
            <a:ext cx="3369667" cy="923330"/>
          </a:xfrm>
          <a:prstGeom prst="rect">
            <a:avLst/>
          </a:prstGeom>
          <a:noFill/>
        </p:spPr>
        <p:txBody>
          <a:bodyPr wrap="square" rtlCol="0">
            <a:spAutoFit/>
          </a:bodyPr>
          <a:lstStyle/>
          <a:p>
            <a:r>
              <a:rPr lang="en-GB" dirty="0"/>
              <a:t>Tip - If you can’t get it to float on the water, place it onto a small piece of cork or paper.</a:t>
            </a:r>
          </a:p>
        </p:txBody>
      </p:sp>
      <p:pic>
        <p:nvPicPr>
          <p:cNvPr id="9" name="Picture 8">
            <a:extLst>
              <a:ext uri="{FF2B5EF4-FFF2-40B4-BE49-F238E27FC236}">
                <a16:creationId xmlns:a16="http://schemas.microsoft.com/office/drawing/2014/main" id="{3BD63936-054D-794B-99EE-6CE09FED00F3}"/>
              </a:ext>
            </a:extLst>
          </p:cNvPr>
          <p:cNvPicPr>
            <a:picLocks noChangeAspect="1"/>
          </p:cNvPicPr>
          <p:nvPr/>
        </p:nvPicPr>
        <p:blipFill>
          <a:blip r:embed="rId3"/>
          <a:stretch>
            <a:fillRect/>
          </a:stretch>
        </p:blipFill>
        <p:spPr>
          <a:xfrm>
            <a:off x="5651739" y="3186407"/>
            <a:ext cx="2520661" cy="1627445"/>
          </a:xfrm>
          <a:prstGeom prst="rect">
            <a:avLst/>
          </a:prstGeom>
        </p:spPr>
      </p:pic>
      <p:pic>
        <p:nvPicPr>
          <p:cNvPr id="11" name="Picture 10">
            <a:extLst>
              <a:ext uri="{FF2B5EF4-FFF2-40B4-BE49-F238E27FC236}">
                <a16:creationId xmlns:a16="http://schemas.microsoft.com/office/drawing/2014/main" id="{525B99C7-D1B7-224B-8A9E-893D194F1C3D}"/>
              </a:ext>
            </a:extLst>
          </p:cNvPr>
          <p:cNvPicPr>
            <a:picLocks noChangeAspect="1"/>
          </p:cNvPicPr>
          <p:nvPr/>
        </p:nvPicPr>
        <p:blipFill rotWithShape="1">
          <a:blip r:embed="rId4"/>
          <a:srcRect l="6415" r="11603" b="12996"/>
          <a:stretch/>
        </p:blipFill>
        <p:spPr>
          <a:xfrm>
            <a:off x="5788176" y="1119964"/>
            <a:ext cx="2247785" cy="1880850"/>
          </a:xfrm>
          <a:prstGeom prst="rect">
            <a:avLst/>
          </a:prstGeom>
        </p:spPr>
      </p:pic>
      <p:sp>
        <p:nvSpPr>
          <p:cNvPr id="12" name="TextBox 11">
            <a:extLst>
              <a:ext uri="{FF2B5EF4-FFF2-40B4-BE49-F238E27FC236}">
                <a16:creationId xmlns:a16="http://schemas.microsoft.com/office/drawing/2014/main" id="{622B9BA5-16BE-CC47-8A0B-9257525735D3}"/>
              </a:ext>
            </a:extLst>
          </p:cNvPr>
          <p:cNvSpPr txBox="1"/>
          <p:nvPr/>
        </p:nvSpPr>
        <p:spPr>
          <a:xfrm>
            <a:off x="7782806" y="3154494"/>
            <a:ext cx="779188" cy="369332"/>
          </a:xfrm>
          <a:prstGeom prst="rect">
            <a:avLst/>
          </a:prstGeom>
          <a:noFill/>
        </p:spPr>
        <p:txBody>
          <a:bodyPr wrap="none" rtlCol="0">
            <a:spAutoFit/>
          </a:bodyPr>
          <a:lstStyle/>
          <a:p>
            <a:r>
              <a:rPr lang="en-GB" dirty="0"/>
              <a:t>North</a:t>
            </a:r>
          </a:p>
        </p:txBody>
      </p:sp>
    </p:spTree>
    <p:extLst>
      <p:ext uri="{BB962C8B-B14F-4D97-AF65-F5344CB8AC3E}">
        <p14:creationId xmlns:p14="http://schemas.microsoft.com/office/powerpoint/2010/main" val="17744518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023AA7-71CE-CA43-BE21-40B14E4A950D}"/>
              </a:ext>
            </a:extLst>
          </p:cNvPr>
          <p:cNvSpPr/>
          <p:nvPr/>
        </p:nvSpPr>
        <p:spPr>
          <a:xfrm>
            <a:off x="899592" y="2492896"/>
            <a:ext cx="7704856" cy="369332"/>
          </a:xfrm>
          <a:prstGeom prst="rect">
            <a:avLst/>
          </a:prstGeom>
        </p:spPr>
        <p:txBody>
          <a:bodyPr wrap="square">
            <a:spAutoFit/>
          </a:bodyPr>
          <a:lstStyle/>
          <a:p>
            <a:r>
              <a:rPr lang="en-GB" dirty="0">
                <a:hlinkClick r:id="rId2"/>
              </a:rPr>
              <a:t>https://</a:t>
            </a:r>
            <a:r>
              <a:rPr lang="en-GB" dirty="0" err="1">
                <a:hlinkClick r:id="rId2"/>
              </a:rPr>
              <a:t>nationalmaglab.org</a:t>
            </a:r>
            <a:r>
              <a:rPr lang="en-GB" dirty="0">
                <a:hlinkClick r:id="rId2"/>
              </a:rPr>
              <a:t>/education/magnet-academy/try-at-home</a:t>
            </a:r>
            <a:endParaRPr lang="en-GB" dirty="0"/>
          </a:p>
        </p:txBody>
      </p:sp>
      <p:sp>
        <p:nvSpPr>
          <p:cNvPr id="3" name="TextBox 2">
            <a:extLst>
              <a:ext uri="{FF2B5EF4-FFF2-40B4-BE49-F238E27FC236}">
                <a16:creationId xmlns:a16="http://schemas.microsoft.com/office/drawing/2014/main" id="{F312D667-01F2-3E4D-8FA4-BEE8A4483D05}"/>
              </a:ext>
            </a:extLst>
          </p:cNvPr>
          <p:cNvSpPr txBox="1"/>
          <p:nvPr/>
        </p:nvSpPr>
        <p:spPr>
          <a:xfrm>
            <a:off x="899592" y="1196752"/>
            <a:ext cx="5688631" cy="1077218"/>
          </a:xfrm>
          <a:prstGeom prst="rect">
            <a:avLst/>
          </a:prstGeom>
          <a:noFill/>
        </p:spPr>
        <p:txBody>
          <a:bodyPr wrap="square" rtlCol="0">
            <a:spAutoFit/>
          </a:bodyPr>
          <a:lstStyle/>
          <a:p>
            <a:r>
              <a:rPr lang="en-GB" sz="3200" dirty="0"/>
              <a:t>Extra Magnets Experiments – try looking at this website</a:t>
            </a:r>
            <a:r>
              <a:rPr lang="en-GB" dirty="0"/>
              <a:t>:</a:t>
            </a:r>
          </a:p>
        </p:txBody>
      </p:sp>
      <p:pic>
        <p:nvPicPr>
          <p:cNvPr id="4" name="Picture 3">
            <a:extLst>
              <a:ext uri="{FF2B5EF4-FFF2-40B4-BE49-F238E27FC236}">
                <a16:creationId xmlns:a16="http://schemas.microsoft.com/office/drawing/2014/main" id="{7A201057-0A0E-8B4C-A20B-695AD777DD0B}"/>
              </a:ext>
            </a:extLst>
          </p:cNvPr>
          <p:cNvPicPr>
            <a:picLocks noChangeAspect="1"/>
          </p:cNvPicPr>
          <p:nvPr/>
        </p:nvPicPr>
        <p:blipFill>
          <a:blip r:embed="rId3"/>
          <a:stretch>
            <a:fillRect/>
          </a:stretch>
        </p:blipFill>
        <p:spPr>
          <a:xfrm>
            <a:off x="395536" y="3081154"/>
            <a:ext cx="5080000" cy="3581400"/>
          </a:xfrm>
          <a:prstGeom prst="rect">
            <a:avLst/>
          </a:prstGeom>
        </p:spPr>
      </p:pic>
      <p:sp>
        <p:nvSpPr>
          <p:cNvPr id="5" name="TextBox 4">
            <a:extLst>
              <a:ext uri="{FF2B5EF4-FFF2-40B4-BE49-F238E27FC236}">
                <a16:creationId xmlns:a16="http://schemas.microsoft.com/office/drawing/2014/main" id="{97053D61-91CB-9849-8485-1D311871AFCD}"/>
              </a:ext>
            </a:extLst>
          </p:cNvPr>
          <p:cNvSpPr txBox="1"/>
          <p:nvPr/>
        </p:nvSpPr>
        <p:spPr>
          <a:xfrm>
            <a:off x="5441733" y="3417301"/>
            <a:ext cx="3091404" cy="1200329"/>
          </a:xfrm>
          <a:prstGeom prst="rect">
            <a:avLst/>
          </a:prstGeom>
          <a:noFill/>
        </p:spPr>
        <p:txBody>
          <a:bodyPr wrap="square" rtlCol="0">
            <a:spAutoFit/>
          </a:bodyPr>
          <a:lstStyle/>
          <a:p>
            <a:r>
              <a:rPr lang="en-GB" dirty="0"/>
              <a:t>You could also try making a Chinese hanging compass. Look at the website for more details.</a:t>
            </a:r>
          </a:p>
        </p:txBody>
      </p:sp>
      <p:pic>
        <p:nvPicPr>
          <p:cNvPr id="6" name="Picture 5">
            <a:extLst>
              <a:ext uri="{FF2B5EF4-FFF2-40B4-BE49-F238E27FC236}">
                <a16:creationId xmlns:a16="http://schemas.microsoft.com/office/drawing/2014/main" id="{8B31A940-C3A8-D249-BFBE-94CA42E7FE23}"/>
              </a:ext>
            </a:extLst>
          </p:cNvPr>
          <p:cNvPicPr>
            <a:picLocks noChangeAspect="1"/>
          </p:cNvPicPr>
          <p:nvPr/>
        </p:nvPicPr>
        <p:blipFill>
          <a:blip r:embed="rId4"/>
          <a:stretch>
            <a:fillRect/>
          </a:stretch>
        </p:blipFill>
        <p:spPr>
          <a:xfrm>
            <a:off x="7524328" y="5905309"/>
            <a:ext cx="1440160" cy="757245"/>
          </a:xfrm>
          <a:prstGeom prst="rect">
            <a:avLst/>
          </a:prstGeom>
        </p:spPr>
      </p:pic>
      <p:sp>
        <p:nvSpPr>
          <p:cNvPr id="7" name="TextBox 6">
            <a:extLst>
              <a:ext uri="{FF2B5EF4-FFF2-40B4-BE49-F238E27FC236}">
                <a16:creationId xmlns:a16="http://schemas.microsoft.com/office/drawing/2014/main" id="{A0C35031-E2BD-C148-8BCA-A31311BB233B}"/>
              </a:ext>
            </a:extLst>
          </p:cNvPr>
          <p:cNvSpPr txBox="1"/>
          <p:nvPr/>
        </p:nvSpPr>
        <p:spPr>
          <a:xfrm>
            <a:off x="5619736" y="5806877"/>
            <a:ext cx="1842282" cy="954107"/>
          </a:xfrm>
          <a:prstGeom prst="rect">
            <a:avLst/>
          </a:prstGeom>
          <a:noFill/>
        </p:spPr>
        <p:txBody>
          <a:bodyPr wrap="square" rtlCol="0">
            <a:spAutoFit/>
          </a:bodyPr>
          <a:lstStyle/>
          <a:p>
            <a:pPr algn="ctr"/>
            <a:r>
              <a:rPr lang="en-GB" sz="1400" dirty="0"/>
              <a:t>Take a photo of your compass and post it on Class Dojo for Dojo points!</a:t>
            </a:r>
          </a:p>
        </p:txBody>
      </p:sp>
    </p:spTree>
    <p:extLst>
      <p:ext uri="{BB962C8B-B14F-4D97-AF65-F5344CB8AC3E}">
        <p14:creationId xmlns:p14="http://schemas.microsoft.com/office/powerpoint/2010/main" val="179126269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C3E776-A3B5-2749-8F87-D4E84AF6C3CB}"/>
              </a:ext>
            </a:extLst>
          </p:cNvPr>
          <p:cNvSpPr txBox="1"/>
          <p:nvPr/>
        </p:nvSpPr>
        <p:spPr>
          <a:xfrm>
            <a:off x="0" y="9068"/>
            <a:ext cx="4017446" cy="523220"/>
          </a:xfrm>
          <a:prstGeom prst="rect">
            <a:avLst/>
          </a:prstGeom>
          <a:noFill/>
        </p:spPr>
        <p:txBody>
          <a:bodyPr wrap="none" rtlCol="0">
            <a:spAutoFit/>
          </a:bodyPr>
          <a:lstStyle/>
          <a:p>
            <a:r>
              <a:rPr lang="en-GB" sz="2800" dirty="0"/>
              <a:t>Extra Science Experiment!</a:t>
            </a:r>
            <a:endParaRPr lang="en-GB" dirty="0"/>
          </a:p>
        </p:txBody>
      </p:sp>
      <p:pic>
        <p:nvPicPr>
          <p:cNvPr id="4" name="Picture 3" descr="A screenshot of a cell phone&#10;&#10;Description automatically generated">
            <a:extLst>
              <a:ext uri="{FF2B5EF4-FFF2-40B4-BE49-F238E27FC236}">
                <a16:creationId xmlns:a16="http://schemas.microsoft.com/office/drawing/2014/main" id="{39F79BEF-1DA2-F840-B7FF-A1ECC2BB1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735"/>
            <a:ext cx="9144000" cy="6477000"/>
          </a:xfrm>
          <a:prstGeom prst="rect">
            <a:avLst/>
          </a:prstGeom>
        </p:spPr>
      </p:pic>
      <p:pic>
        <p:nvPicPr>
          <p:cNvPr id="5" name="Picture 4">
            <a:extLst>
              <a:ext uri="{FF2B5EF4-FFF2-40B4-BE49-F238E27FC236}">
                <a16:creationId xmlns:a16="http://schemas.microsoft.com/office/drawing/2014/main" id="{447795E7-0508-8A41-B185-E27CB8162B2B}"/>
              </a:ext>
            </a:extLst>
          </p:cNvPr>
          <p:cNvPicPr>
            <a:picLocks noChangeAspect="1"/>
          </p:cNvPicPr>
          <p:nvPr/>
        </p:nvPicPr>
        <p:blipFill>
          <a:blip r:embed="rId3"/>
          <a:stretch>
            <a:fillRect/>
          </a:stretch>
        </p:blipFill>
        <p:spPr>
          <a:xfrm>
            <a:off x="7782433" y="9068"/>
            <a:ext cx="1348571" cy="709087"/>
          </a:xfrm>
          <a:prstGeom prst="rect">
            <a:avLst/>
          </a:prstGeom>
        </p:spPr>
      </p:pic>
      <p:sp>
        <p:nvSpPr>
          <p:cNvPr id="6" name="TextBox 5">
            <a:extLst>
              <a:ext uri="{FF2B5EF4-FFF2-40B4-BE49-F238E27FC236}">
                <a16:creationId xmlns:a16="http://schemas.microsoft.com/office/drawing/2014/main" id="{B08737BB-F415-A74C-982F-E266000F52D1}"/>
              </a:ext>
            </a:extLst>
          </p:cNvPr>
          <p:cNvSpPr txBox="1"/>
          <p:nvPr/>
        </p:nvSpPr>
        <p:spPr>
          <a:xfrm>
            <a:off x="5946269" y="0"/>
            <a:ext cx="1842282" cy="954107"/>
          </a:xfrm>
          <a:prstGeom prst="rect">
            <a:avLst/>
          </a:prstGeom>
          <a:noFill/>
        </p:spPr>
        <p:txBody>
          <a:bodyPr wrap="square" rtlCol="0">
            <a:spAutoFit/>
          </a:bodyPr>
          <a:lstStyle/>
          <a:p>
            <a:pPr algn="ctr"/>
            <a:r>
              <a:rPr lang="en-GB" sz="1400" dirty="0"/>
              <a:t>Take a photo of your rainbow and post it on Class Dojo for Dojo points!</a:t>
            </a:r>
          </a:p>
        </p:txBody>
      </p:sp>
    </p:spTree>
    <p:extLst>
      <p:ext uri="{BB962C8B-B14F-4D97-AF65-F5344CB8AC3E}">
        <p14:creationId xmlns:p14="http://schemas.microsoft.com/office/powerpoint/2010/main" val="44670274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A4528-28B8-A64A-A339-F3A1B2EC06BA}"/>
              </a:ext>
            </a:extLst>
          </p:cNvPr>
          <p:cNvSpPr txBox="1">
            <a:spLocks/>
          </p:cNvSpPr>
          <p:nvPr/>
        </p:nvSpPr>
        <p:spPr>
          <a:xfrm>
            <a:off x="471115" y="367831"/>
            <a:ext cx="7773293" cy="1470049"/>
          </a:xfrm>
          <a:prstGeom prst="rect">
            <a:avLst/>
          </a:prstGeom>
        </p:spPr>
        <p:txBody>
          <a:bodyPr/>
          <a:lstStyle>
            <a:lvl1pPr marL="27898" indent="-27898" algn="ctr" rtl="0" eaLnBrk="0" fontAlgn="base" hangingPunct="0">
              <a:spcBef>
                <a:spcPct val="0"/>
              </a:spcBef>
              <a:spcAft>
                <a:spcPct val="0"/>
              </a:spcAft>
              <a:defRPr sz="5900">
                <a:solidFill>
                  <a:schemeClr val="tx1"/>
                </a:solidFill>
                <a:latin typeface="+mj-lt"/>
                <a:ea typeface="+mj-ea"/>
                <a:cs typeface="+mj-cs"/>
                <a:sym typeface="Gill Sans" pitchFamily="-84" charset="0"/>
              </a:defRPr>
            </a:lvl1pPr>
            <a:lvl2pPr marL="27898" indent="-27898"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pitchFamily="-84" charset="0"/>
              </a:defRPr>
            </a:lvl2pPr>
            <a:lvl3pPr marL="27898" indent="-27898"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pitchFamily="-84" charset="0"/>
              </a:defRPr>
            </a:lvl3pPr>
            <a:lvl4pPr marL="27898" indent="-27898"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pitchFamily="-84" charset="0"/>
              </a:defRPr>
            </a:lvl4pPr>
            <a:lvl5pPr marL="27898" indent="-27898"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pitchFamily="-84" charset="0"/>
              </a:defRPr>
            </a:lvl5pPr>
            <a:lvl6pPr marL="349290"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70681"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92073"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31346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a:lstStyle>
          <a:p>
            <a:pPr defTabSz="914400"/>
            <a:r>
              <a:rPr lang="en-GB" b="1" u="sng" kern="0" dirty="0">
                <a:latin typeface="Comic Sans MS" panose="030F0702030302020204" pitchFamily="66" charset="0"/>
              </a:rPr>
              <a:t>Art Work</a:t>
            </a:r>
          </a:p>
        </p:txBody>
      </p:sp>
      <p:sp>
        <p:nvSpPr>
          <p:cNvPr id="3" name="TextBox 2">
            <a:extLst>
              <a:ext uri="{FF2B5EF4-FFF2-40B4-BE49-F238E27FC236}">
                <a16:creationId xmlns:a16="http://schemas.microsoft.com/office/drawing/2014/main" id="{C9CDC5A5-8D7F-F343-854B-6B72B203F09B}"/>
              </a:ext>
            </a:extLst>
          </p:cNvPr>
          <p:cNvSpPr txBox="1"/>
          <p:nvPr/>
        </p:nvSpPr>
        <p:spPr>
          <a:xfrm>
            <a:off x="1115616" y="2348880"/>
            <a:ext cx="3056408" cy="1569660"/>
          </a:xfrm>
          <a:prstGeom prst="rect">
            <a:avLst/>
          </a:prstGeom>
          <a:noFill/>
        </p:spPr>
        <p:txBody>
          <a:bodyPr wrap="square" rtlCol="0">
            <a:spAutoFit/>
          </a:bodyPr>
          <a:lstStyle/>
          <a:p>
            <a:r>
              <a:rPr lang="en-GB" sz="4800" dirty="0"/>
              <a:t>Decorate a boiled egg!</a:t>
            </a:r>
          </a:p>
        </p:txBody>
      </p:sp>
      <p:pic>
        <p:nvPicPr>
          <p:cNvPr id="4" name="Picture 3">
            <a:extLst>
              <a:ext uri="{FF2B5EF4-FFF2-40B4-BE49-F238E27FC236}">
                <a16:creationId xmlns:a16="http://schemas.microsoft.com/office/drawing/2014/main" id="{DB506819-526F-A746-AD94-2A7007EBDEB5}"/>
              </a:ext>
            </a:extLst>
          </p:cNvPr>
          <p:cNvPicPr>
            <a:picLocks noChangeAspect="1"/>
          </p:cNvPicPr>
          <p:nvPr/>
        </p:nvPicPr>
        <p:blipFill>
          <a:blip r:embed="rId2"/>
          <a:stretch>
            <a:fillRect/>
          </a:stretch>
        </p:blipFill>
        <p:spPr>
          <a:xfrm>
            <a:off x="2483768" y="5905307"/>
            <a:ext cx="1440160" cy="757245"/>
          </a:xfrm>
          <a:prstGeom prst="rect">
            <a:avLst/>
          </a:prstGeom>
        </p:spPr>
      </p:pic>
      <p:sp>
        <p:nvSpPr>
          <p:cNvPr id="5" name="TextBox 4">
            <a:extLst>
              <a:ext uri="{FF2B5EF4-FFF2-40B4-BE49-F238E27FC236}">
                <a16:creationId xmlns:a16="http://schemas.microsoft.com/office/drawing/2014/main" id="{8F97521E-DEC6-424E-9F70-3F9604230910}"/>
              </a:ext>
            </a:extLst>
          </p:cNvPr>
          <p:cNvSpPr txBox="1"/>
          <p:nvPr/>
        </p:nvSpPr>
        <p:spPr>
          <a:xfrm>
            <a:off x="323528" y="5806877"/>
            <a:ext cx="1842282" cy="954107"/>
          </a:xfrm>
          <a:prstGeom prst="rect">
            <a:avLst/>
          </a:prstGeom>
          <a:noFill/>
        </p:spPr>
        <p:txBody>
          <a:bodyPr wrap="square" rtlCol="0">
            <a:spAutoFit/>
          </a:bodyPr>
          <a:lstStyle/>
          <a:p>
            <a:pPr algn="ctr"/>
            <a:r>
              <a:rPr lang="en-GB" sz="1400" dirty="0"/>
              <a:t>Take a photo of your eggs and post it on Class Dojo for Dojo points!</a:t>
            </a:r>
          </a:p>
        </p:txBody>
      </p:sp>
      <p:pic>
        <p:nvPicPr>
          <p:cNvPr id="6" name="Picture 5">
            <a:extLst>
              <a:ext uri="{FF2B5EF4-FFF2-40B4-BE49-F238E27FC236}">
                <a16:creationId xmlns:a16="http://schemas.microsoft.com/office/drawing/2014/main" id="{7B8FD737-B315-AA42-BC84-6B7155369B97}"/>
              </a:ext>
            </a:extLst>
          </p:cNvPr>
          <p:cNvPicPr>
            <a:picLocks noChangeAspect="1"/>
          </p:cNvPicPr>
          <p:nvPr/>
        </p:nvPicPr>
        <p:blipFill rotWithShape="1">
          <a:blip r:embed="rId3"/>
          <a:srcRect l="11302" r="15234"/>
          <a:stretch/>
        </p:blipFill>
        <p:spPr>
          <a:xfrm>
            <a:off x="4411615" y="1758524"/>
            <a:ext cx="3832793" cy="2894611"/>
          </a:xfrm>
          <a:prstGeom prst="rect">
            <a:avLst/>
          </a:prstGeom>
        </p:spPr>
      </p:pic>
    </p:spTree>
    <p:extLst>
      <p:ext uri="{BB962C8B-B14F-4D97-AF65-F5344CB8AC3E}">
        <p14:creationId xmlns:p14="http://schemas.microsoft.com/office/powerpoint/2010/main" val="816468159"/>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4D3BDD-5906-0A41-B17B-3F7A2D81A72A}"/>
              </a:ext>
            </a:extLst>
          </p:cNvPr>
          <p:cNvSpPr txBox="1"/>
          <p:nvPr/>
        </p:nvSpPr>
        <p:spPr>
          <a:xfrm>
            <a:off x="1367644" y="54536"/>
            <a:ext cx="4638193" cy="646331"/>
          </a:xfrm>
          <a:prstGeom prst="rect">
            <a:avLst/>
          </a:prstGeom>
          <a:noFill/>
        </p:spPr>
        <p:txBody>
          <a:bodyPr wrap="none" rtlCol="0">
            <a:spAutoFit/>
          </a:bodyPr>
          <a:lstStyle/>
          <a:p>
            <a:r>
              <a:rPr lang="en-GB" sz="3600" dirty="0"/>
              <a:t>Methods you could use:</a:t>
            </a:r>
          </a:p>
        </p:txBody>
      </p:sp>
      <p:sp>
        <p:nvSpPr>
          <p:cNvPr id="3" name="TextBox 2">
            <a:extLst>
              <a:ext uri="{FF2B5EF4-FFF2-40B4-BE49-F238E27FC236}">
                <a16:creationId xmlns:a16="http://schemas.microsoft.com/office/drawing/2014/main" id="{E79CA018-5D6B-434D-B0F2-D598F3529B8E}"/>
              </a:ext>
            </a:extLst>
          </p:cNvPr>
          <p:cNvSpPr txBox="1"/>
          <p:nvPr/>
        </p:nvSpPr>
        <p:spPr>
          <a:xfrm>
            <a:off x="251520" y="1047500"/>
            <a:ext cx="2232248" cy="923330"/>
          </a:xfrm>
          <a:prstGeom prst="rect">
            <a:avLst/>
          </a:prstGeom>
          <a:noFill/>
        </p:spPr>
        <p:txBody>
          <a:bodyPr wrap="square" rtlCol="0">
            <a:spAutoFit/>
          </a:bodyPr>
          <a:lstStyle/>
          <a:p>
            <a:pPr algn="ctr"/>
            <a:r>
              <a:rPr lang="en-GB" b="1" dirty="0"/>
              <a:t>1. Dye the egg with natural ingredients</a:t>
            </a:r>
          </a:p>
        </p:txBody>
      </p:sp>
      <p:sp>
        <p:nvSpPr>
          <p:cNvPr id="4" name="TextBox 3">
            <a:extLst>
              <a:ext uri="{FF2B5EF4-FFF2-40B4-BE49-F238E27FC236}">
                <a16:creationId xmlns:a16="http://schemas.microsoft.com/office/drawing/2014/main" id="{3C06680B-5B53-4043-969B-C10783D90E14}"/>
              </a:ext>
            </a:extLst>
          </p:cNvPr>
          <p:cNvSpPr txBox="1"/>
          <p:nvPr/>
        </p:nvSpPr>
        <p:spPr>
          <a:xfrm>
            <a:off x="323528" y="2197541"/>
            <a:ext cx="2232248" cy="4524315"/>
          </a:xfrm>
          <a:prstGeom prst="rect">
            <a:avLst/>
          </a:prstGeom>
          <a:noFill/>
        </p:spPr>
        <p:txBody>
          <a:bodyPr wrap="square" rtlCol="0">
            <a:spAutoFit/>
          </a:bodyPr>
          <a:lstStyle/>
          <a:p>
            <a:r>
              <a:rPr lang="en-GB" dirty="0"/>
              <a:t>Boil water for 30 mins with 2tbsp of vinegar and one ingredient from this list:</a:t>
            </a:r>
          </a:p>
          <a:p>
            <a:pPr marL="285750" indent="-285750">
              <a:buFont typeface="Arial" panose="020B0604020202020204" pitchFamily="34" charset="0"/>
              <a:buChar char="•"/>
            </a:pPr>
            <a:r>
              <a:rPr lang="en-GB" dirty="0"/>
              <a:t>Bunch dandelions</a:t>
            </a:r>
          </a:p>
          <a:p>
            <a:pPr marL="285750" indent="-285750">
              <a:buFont typeface="Arial" panose="020B0604020202020204" pitchFamily="34" charset="0"/>
              <a:buChar char="•"/>
            </a:pPr>
            <a:r>
              <a:rPr lang="en-GB" dirty="0"/>
              <a:t>Handful of onion skins</a:t>
            </a:r>
          </a:p>
          <a:p>
            <a:pPr marL="285750" indent="-285750">
              <a:buFont typeface="Arial" panose="020B0604020202020204" pitchFamily="34" charset="0"/>
              <a:buChar char="•"/>
            </a:pPr>
            <a:r>
              <a:rPr lang="en-GB" dirty="0"/>
              <a:t>Turmeric</a:t>
            </a:r>
          </a:p>
          <a:p>
            <a:pPr marL="285750" indent="-285750">
              <a:buFont typeface="Arial" panose="020B0604020202020204" pitchFamily="34" charset="0"/>
              <a:buChar char="•"/>
            </a:pPr>
            <a:r>
              <a:rPr lang="en-GB" dirty="0"/>
              <a:t>Paprika</a:t>
            </a:r>
          </a:p>
          <a:p>
            <a:pPr marL="285750" indent="-285750">
              <a:buFont typeface="Arial" panose="020B0604020202020204" pitchFamily="34" charset="0"/>
              <a:buChar char="•"/>
            </a:pPr>
            <a:r>
              <a:rPr lang="en-GB" dirty="0"/>
              <a:t>Purple cabbage</a:t>
            </a:r>
          </a:p>
          <a:p>
            <a:pPr marL="285750" indent="-285750">
              <a:buFont typeface="Arial" panose="020B0604020202020204" pitchFamily="34" charset="0"/>
              <a:buChar char="•"/>
            </a:pPr>
            <a:r>
              <a:rPr lang="en-GB" dirty="0"/>
              <a:t>Beetroot</a:t>
            </a:r>
          </a:p>
          <a:p>
            <a:endParaRPr lang="en-GB" dirty="0"/>
          </a:p>
          <a:p>
            <a:r>
              <a:rPr lang="en-GB" dirty="0"/>
              <a:t>Cool the mixture and add the boiled eggs. Leave overnight.</a:t>
            </a:r>
          </a:p>
        </p:txBody>
      </p:sp>
      <p:sp>
        <p:nvSpPr>
          <p:cNvPr id="5" name="TextBox 4">
            <a:extLst>
              <a:ext uri="{FF2B5EF4-FFF2-40B4-BE49-F238E27FC236}">
                <a16:creationId xmlns:a16="http://schemas.microsoft.com/office/drawing/2014/main" id="{5F1100BF-9661-6049-8C99-AB028A9861E2}"/>
              </a:ext>
            </a:extLst>
          </p:cNvPr>
          <p:cNvSpPr txBox="1"/>
          <p:nvPr/>
        </p:nvSpPr>
        <p:spPr>
          <a:xfrm>
            <a:off x="3269442" y="4581128"/>
            <a:ext cx="2114490" cy="369332"/>
          </a:xfrm>
          <a:prstGeom prst="rect">
            <a:avLst/>
          </a:prstGeom>
          <a:noFill/>
        </p:spPr>
        <p:txBody>
          <a:bodyPr wrap="none" rtlCol="0">
            <a:spAutoFit/>
          </a:bodyPr>
          <a:lstStyle/>
          <a:p>
            <a:r>
              <a:rPr lang="en-GB" b="1" dirty="0"/>
              <a:t>2. Paint the eggs</a:t>
            </a:r>
          </a:p>
        </p:txBody>
      </p:sp>
      <p:sp>
        <p:nvSpPr>
          <p:cNvPr id="6" name="TextBox 5">
            <a:extLst>
              <a:ext uri="{FF2B5EF4-FFF2-40B4-BE49-F238E27FC236}">
                <a16:creationId xmlns:a16="http://schemas.microsoft.com/office/drawing/2014/main" id="{A33D82DC-306B-9F4C-92A0-850E0E8A8BC5}"/>
              </a:ext>
            </a:extLst>
          </p:cNvPr>
          <p:cNvSpPr txBox="1"/>
          <p:nvPr/>
        </p:nvSpPr>
        <p:spPr>
          <a:xfrm>
            <a:off x="6588224" y="2505670"/>
            <a:ext cx="2114490" cy="923330"/>
          </a:xfrm>
          <a:prstGeom prst="rect">
            <a:avLst/>
          </a:prstGeom>
          <a:noFill/>
        </p:spPr>
        <p:txBody>
          <a:bodyPr wrap="square" rtlCol="0">
            <a:spAutoFit/>
          </a:bodyPr>
          <a:lstStyle/>
          <a:p>
            <a:pPr algn="ctr"/>
            <a:r>
              <a:rPr lang="en-GB" b="1" dirty="0"/>
              <a:t>3. Glue tissue paper over the eggs.</a:t>
            </a:r>
          </a:p>
        </p:txBody>
      </p:sp>
      <p:pic>
        <p:nvPicPr>
          <p:cNvPr id="7" name="Picture 6">
            <a:extLst>
              <a:ext uri="{FF2B5EF4-FFF2-40B4-BE49-F238E27FC236}">
                <a16:creationId xmlns:a16="http://schemas.microsoft.com/office/drawing/2014/main" id="{B7400491-250B-4142-BD66-7CEEDEB4D16E}"/>
              </a:ext>
            </a:extLst>
          </p:cNvPr>
          <p:cNvPicPr>
            <a:picLocks noChangeAspect="1"/>
          </p:cNvPicPr>
          <p:nvPr/>
        </p:nvPicPr>
        <p:blipFill>
          <a:blip r:embed="rId2"/>
          <a:stretch>
            <a:fillRect/>
          </a:stretch>
        </p:blipFill>
        <p:spPr>
          <a:xfrm>
            <a:off x="6708129" y="3429000"/>
            <a:ext cx="2216247" cy="3330426"/>
          </a:xfrm>
          <a:prstGeom prst="rect">
            <a:avLst/>
          </a:prstGeom>
        </p:spPr>
      </p:pic>
      <p:pic>
        <p:nvPicPr>
          <p:cNvPr id="8" name="Picture 7">
            <a:extLst>
              <a:ext uri="{FF2B5EF4-FFF2-40B4-BE49-F238E27FC236}">
                <a16:creationId xmlns:a16="http://schemas.microsoft.com/office/drawing/2014/main" id="{7ED0A840-2450-844C-AC8D-318E0681DCC1}"/>
              </a:ext>
            </a:extLst>
          </p:cNvPr>
          <p:cNvPicPr>
            <a:picLocks noChangeAspect="1"/>
          </p:cNvPicPr>
          <p:nvPr/>
        </p:nvPicPr>
        <p:blipFill>
          <a:blip r:embed="rId3"/>
          <a:stretch>
            <a:fillRect/>
          </a:stretch>
        </p:blipFill>
        <p:spPr>
          <a:xfrm>
            <a:off x="2861049" y="836488"/>
            <a:ext cx="2324100" cy="3492500"/>
          </a:xfrm>
          <a:prstGeom prst="rect">
            <a:avLst/>
          </a:prstGeom>
        </p:spPr>
      </p:pic>
      <p:pic>
        <p:nvPicPr>
          <p:cNvPr id="9" name="Picture 8">
            <a:extLst>
              <a:ext uri="{FF2B5EF4-FFF2-40B4-BE49-F238E27FC236}">
                <a16:creationId xmlns:a16="http://schemas.microsoft.com/office/drawing/2014/main" id="{803C28E9-CE34-1742-B551-DACDA08FB8CD}"/>
              </a:ext>
            </a:extLst>
          </p:cNvPr>
          <p:cNvPicPr>
            <a:picLocks noChangeAspect="1"/>
          </p:cNvPicPr>
          <p:nvPr/>
        </p:nvPicPr>
        <p:blipFill rotWithShape="1">
          <a:blip r:embed="rId4"/>
          <a:srcRect l="6259" t="5958" r="5587" b="15618"/>
          <a:stretch/>
        </p:blipFill>
        <p:spPr>
          <a:xfrm>
            <a:off x="2960056" y="5063101"/>
            <a:ext cx="3168352" cy="1772816"/>
          </a:xfrm>
          <a:prstGeom prst="rect">
            <a:avLst/>
          </a:prstGeom>
        </p:spPr>
      </p:pic>
      <p:pic>
        <p:nvPicPr>
          <p:cNvPr id="10" name="Picture 9">
            <a:extLst>
              <a:ext uri="{FF2B5EF4-FFF2-40B4-BE49-F238E27FC236}">
                <a16:creationId xmlns:a16="http://schemas.microsoft.com/office/drawing/2014/main" id="{798C56C3-B76E-6745-B884-D0822F6CCB3F}"/>
              </a:ext>
            </a:extLst>
          </p:cNvPr>
          <p:cNvPicPr>
            <a:picLocks noChangeAspect="1"/>
          </p:cNvPicPr>
          <p:nvPr/>
        </p:nvPicPr>
        <p:blipFill rotWithShape="1">
          <a:blip r:embed="rId5"/>
          <a:srcRect l="9577" t="21651" r="8469" b="5183"/>
          <a:stretch/>
        </p:blipFill>
        <p:spPr>
          <a:xfrm>
            <a:off x="5656248" y="821591"/>
            <a:ext cx="3268128" cy="1486745"/>
          </a:xfrm>
          <a:prstGeom prst="rect">
            <a:avLst/>
          </a:prstGeom>
        </p:spPr>
      </p:pic>
    </p:spTree>
    <p:extLst>
      <p:ext uri="{BB962C8B-B14F-4D97-AF65-F5344CB8AC3E}">
        <p14:creationId xmlns:p14="http://schemas.microsoft.com/office/powerpoint/2010/main" val="66343936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u="sng" dirty="0">
                <a:latin typeface="Comic Sans MS" panose="030F0702030302020204" pitchFamily="66" charset="0"/>
              </a:rPr>
              <a:t>RE lesson </a:t>
            </a: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568568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4664" y="260648"/>
            <a:ext cx="7772400" cy="1470025"/>
          </a:xfrm>
        </p:spPr>
        <p:txBody>
          <a:bodyPr/>
          <a:lstStyle/>
          <a:p>
            <a:r>
              <a:rPr lang="en-US" dirty="0"/>
              <a:t>The Easter Story</a:t>
            </a:r>
          </a:p>
        </p:txBody>
      </p:sp>
      <p:sp>
        <p:nvSpPr>
          <p:cNvPr id="3" name="Subtitle 2"/>
          <p:cNvSpPr>
            <a:spLocks noGrp="1"/>
          </p:cNvSpPr>
          <p:nvPr>
            <p:ph type="subTitle" idx="1"/>
          </p:nvPr>
        </p:nvSpPr>
        <p:spPr>
          <a:xfrm>
            <a:off x="251520" y="2204864"/>
            <a:ext cx="5256584" cy="3744416"/>
          </a:xfrm>
        </p:spPr>
        <p:txBody>
          <a:bodyPr>
            <a:normAutofit fontScale="85000" lnSpcReduction="20000"/>
          </a:bodyPr>
          <a:lstStyle/>
          <a:p>
            <a:r>
              <a:rPr lang="en-US" dirty="0">
                <a:solidFill>
                  <a:schemeClr val="tx1"/>
                </a:solidFill>
              </a:rPr>
              <a:t>What do Christians believe happened at Easter?</a:t>
            </a:r>
          </a:p>
          <a:p>
            <a:endParaRPr lang="en-US" dirty="0">
              <a:solidFill>
                <a:schemeClr val="tx1"/>
              </a:solidFill>
            </a:endParaRPr>
          </a:p>
          <a:p>
            <a:pPr algn="l"/>
            <a:endParaRPr lang="en-US" dirty="0">
              <a:solidFill>
                <a:schemeClr val="tx1"/>
              </a:solidFill>
            </a:endParaRPr>
          </a:p>
          <a:p>
            <a:pPr marL="514350" indent="-514350" algn="l">
              <a:buAutoNum type="arabicPeriod"/>
            </a:pPr>
            <a:r>
              <a:rPr lang="en-US" dirty="0">
                <a:solidFill>
                  <a:schemeClr val="tx1"/>
                </a:solidFill>
              </a:rPr>
              <a:t>Read the next slides to find out.</a:t>
            </a:r>
          </a:p>
          <a:p>
            <a:pPr marL="514350" indent="-514350" algn="l">
              <a:buAutoNum type="arabicPeriod"/>
            </a:pPr>
            <a:r>
              <a:rPr lang="en-US" dirty="0">
                <a:solidFill>
                  <a:schemeClr val="tx1"/>
                </a:solidFill>
              </a:rPr>
              <a:t>If you have your parent’s permission, click on the internet links to watch short videos of parts of the story.</a:t>
            </a:r>
          </a:p>
        </p:txBody>
      </p:sp>
      <p:pic>
        <p:nvPicPr>
          <p:cNvPr id="4" name="Picture 1">
            <a:extLst>
              <a:ext uri="{FF2B5EF4-FFF2-40B4-BE49-F238E27FC236}">
                <a16:creationId xmlns:a16="http://schemas.microsoft.com/office/drawing/2014/main" id="{93FBFE24-1F93-C540-9C27-C59891957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9913" y="306512"/>
            <a:ext cx="3522839"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Tree>
    <p:extLst>
      <p:ext uri="{BB962C8B-B14F-4D97-AF65-F5344CB8AC3E}">
        <p14:creationId xmlns:p14="http://schemas.microsoft.com/office/powerpoint/2010/main" val="178027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The Teacher</a:t>
            </a:r>
          </a:p>
        </p:txBody>
      </p:sp>
      <p:sp>
        <p:nvSpPr>
          <p:cNvPr id="10" name="Content Placeholder 9"/>
          <p:cNvSpPr>
            <a:spLocks noGrp="1"/>
          </p:cNvSpPr>
          <p:nvPr>
            <p:ph sz="half" idx="1"/>
          </p:nvPr>
        </p:nvSpPr>
        <p:spPr>
          <a:xfrm>
            <a:off x="800100" y="2434590"/>
            <a:ext cx="4165402" cy="2811780"/>
          </a:xfrm>
        </p:spPr>
        <p:txBody>
          <a:bodyPr>
            <a:noAutofit/>
          </a:bodyPr>
          <a:lstStyle/>
          <a:p>
            <a:r>
              <a:rPr lang="en-GB" sz="1500" dirty="0"/>
              <a:t>Jesus travelled around Israel and taught people about God for around three years. </a:t>
            </a:r>
          </a:p>
          <a:p>
            <a:r>
              <a:rPr lang="en-GB" sz="1500" dirty="0"/>
              <a:t>When Jesus came into a town, hundreds or even thousands of people would come to listen to what he had to say. </a:t>
            </a:r>
          </a:p>
          <a:p>
            <a:r>
              <a:rPr lang="en-GB" sz="1500" dirty="0"/>
              <a:t>However, there were some people, including a group of Jewish teachers known as the Pharisees, who hated Jesus. </a:t>
            </a:r>
          </a:p>
          <a:p>
            <a:r>
              <a:rPr lang="en-GB" sz="1500" dirty="0"/>
              <a:t>They hated Jesus so much, they plotted to kill him!</a:t>
            </a:r>
          </a:p>
          <a:p>
            <a:endParaRPr lang="en-US" sz="1500" dirty="0"/>
          </a:p>
        </p:txBody>
      </p:sp>
      <p:pic>
        <p:nvPicPr>
          <p:cNvPr id="15" name="Content Placeholder 14"/>
          <p:cNvPicPr>
            <a:picLocks noGrp="1" noChangeAspect="1"/>
          </p:cNvPicPr>
          <p:nvPr>
            <p:ph sz="half" idx="2"/>
          </p:nvPr>
        </p:nvPicPr>
        <p:blipFill>
          <a:blip r:embed="rId2"/>
          <a:stretch>
            <a:fillRect/>
          </a:stretch>
        </p:blipFill>
        <p:spPr>
          <a:xfrm>
            <a:off x="5254823" y="2815233"/>
            <a:ext cx="3190875" cy="1428750"/>
          </a:xfrm>
        </p:spPr>
      </p:pic>
    </p:spTree>
    <p:extLst>
      <p:ext uri="{BB962C8B-B14F-4D97-AF65-F5344CB8AC3E}">
        <p14:creationId xmlns:p14="http://schemas.microsoft.com/office/powerpoint/2010/main" val="101233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662035" y="2485466"/>
            <a:ext cx="3429314" cy="1920416"/>
          </a:xfrm>
          <a:prstGeom prst="rect">
            <a:avLst/>
          </a:prstGeom>
        </p:spPr>
      </p:pic>
      <p:sp>
        <p:nvSpPr>
          <p:cNvPr id="2" name="Title 1"/>
          <p:cNvSpPr>
            <a:spLocks noGrp="1"/>
          </p:cNvSpPr>
          <p:nvPr>
            <p:ph type="title"/>
          </p:nvPr>
        </p:nvSpPr>
        <p:spPr>
          <a:xfrm>
            <a:off x="5134603" y="1402970"/>
            <a:ext cx="3451614" cy="1288669"/>
          </a:xfrm>
        </p:spPr>
        <p:txBody>
          <a:bodyPr vert="horz" lIns="68580" tIns="34290" rIns="68580" bIns="34290" rtlCol="0" anchor="ctr">
            <a:normAutofit/>
          </a:bodyPr>
          <a:lstStyle/>
          <a:p>
            <a:r>
              <a:rPr lang="en-US" dirty="0"/>
              <a:t>Palm Sunday</a:t>
            </a:r>
          </a:p>
        </p:txBody>
      </p:sp>
      <p:sp>
        <p:nvSpPr>
          <p:cNvPr id="4" name="Content Placeholder 3"/>
          <p:cNvSpPr>
            <a:spLocks noGrp="1"/>
          </p:cNvSpPr>
          <p:nvPr>
            <p:ph sz="half" idx="2"/>
          </p:nvPr>
        </p:nvSpPr>
        <p:spPr>
          <a:xfrm>
            <a:off x="5134603" y="2761439"/>
            <a:ext cx="3451614" cy="2697660"/>
          </a:xfrm>
        </p:spPr>
        <p:txBody>
          <a:bodyPr vert="horz" lIns="68580" tIns="34290" rIns="68580" bIns="34290" rtlCol="0">
            <a:normAutofit fontScale="55000" lnSpcReduction="20000"/>
          </a:bodyPr>
          <a:lstStyle/>
          <a:p>
            <a:r>
              <a:rPr lang="en-US" dirty="0"/>
              <a:t>Jesus went with his disciples to Jerusalem to celebrate the Passover. </a:t>
            </a:r>
          </a:p>
          <a:p>
            <a:r>
              <a:rPr lang="en-US" dirty="0"/>
              <a:t>As Jesus entered Jerusalem, he rode on a donkey. People took off their coats and put them on the ground.</a:t>
            </a:r>
          </a:p>
          <a:p>
            <a:r>
              <a:rPr lang="en-US" dirty="0"/>
              <a:t>They also broke palm branches off the trees and began to wave them.</a:t>
            </a:r>
          </a:p>
          <a:p>
            <a:r>
              <a:rPr lang="en-US" dirty="0">
                <a:hlinkClick r:id="rId3"/>
              </a:rPr>
              <a:t>https://www.youtube.com/watch?v=F7r2jaciG0g</a:t>
            </a:r>
            <a:r>
              <a:rPr lang="en-US" dirty="0"/>
              <a:t> </a:t>
            </a:r>
          </a:p>
          <a:p>
            <a:endParaRPr lang="en-US" dirty="0"/>
          </a:p>
        </p:txBody>
      </p:sp>
    </p:spTree>
    <p:extLst>
      <p:ext uri="{BB962C8B-B14F-4D97-AF65-F5344CB8AC3E}">
        <p14:creationId xmlns:p14="http://schemas.microsoft.com/office/powerpoint/2010/main" val="27466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Last Supper</a:t>
            </a:r>
          </a:p>
        </p:txBody>
      </p:sp>
      <p:sp>
        <p:nvSpPr>
          <p:cNvPr id="3" name="Content Placeholder 2"/>
          <p:cNvSpPr>
            <a:spLocks noGrp="1"/>
          </p:cNvSpPr>
          <p:nvPr>
            <p:ph sz="half" idx="1"/>
          </p:nvPr>
        </p:nvSpPr>
        <p:spPr/>
        <p:txBody>
          <a:bodyPr>
            <a:normAutofit fontScale="77500" lnSpcReduction="20000"/>
          </a:bodyPr>
          <a:lstStyle/>
          <a:p>
            <a:r>
              <a:rPr lang="en-GB" dirty="0"/>
              <a:t>Jesus sent some of his disciples to get a room ready for the Passover meal. </a:t>
            </a:r>
          </a:p>
          <a:p>
            <a:r>
              <a:rPr lang="en-GB" dirty="0"/>
              <a:t>When they arrived, Jesus took a bowl of water and washed their feet. </a:t>
            </a:r>
          </a:p>
          <a:p>
            <a:r>
              <a:rPr lang="en-GB" dirty="0"/>
              <a:t>They shared bread and wine at the meal. </a:t>
            </a:r>
          </a:p>
          <a:p>
            <a:r>
              <a:rPr lang="en-GB" dirty="0"/>
              <a:t>Jesus tried to explain to his friends what was going to happen to him, but they did not really understand.</a:t>
            </a:r>
          </a:p>
          <a:p>
            <a:r>
              <a:rPr lang="en-GB" dirty="0">
                <a:hlinkClick r:id="rId2"/>
              </a:rPr>
              <a:t>https://www.youtube.com/watch?v=vScHI_fxJGM</a:t>
            </a:r>
            <a:endParaRPr lang="en-GB" dirty="0"/>
          </a:p>
          <a:p>
            <a:endParaRPr lang="en-GB" dirty="0"/>
          </a:p>
          <a:p>
            <a:endParaRPr lang="en-US" dirty="0"/>
          </a:p>
        </p:txBody>
      </p:sp>
      <p:pic>
        <p:nvPicPr>
          <p:cNvPr id="5" name="Content Placeholder 4"/>
          <p:cNvPicPr>
            <a:picLocks noGrp="1" noChangeAspect="1"/>
          </p:cNvPicPr>
          <p:nvPr>
            <p:ph sz="half" idx="2"/>
          </p:nvPr>
        </p:nvPicPr>
        <p:blipFill>
          <a:blip r:embed="rId3"/>
          <a:stretch>
            <a:fillRect/>
          </a:stretch>
        </p:blipFill>
        <p:spPr>
          <a:xfrm>
            <a:off x="5089327" y="3064073"/>
            <a:ext cx="2943225" cy="1552575"/>
          </a:xfrm>
        </p:spPr>
      </p:pic>
    </p:spTree>
    <p:extLst>
      <p:ext uri="{BB962C8B-B14F-4D97-AF65-F5344CB8AC3E}">
        <p14:creationId xmlns:p14="http://schemas.microsoft.com/office/powerpoint/2010/main" val="140043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2"/>
          <a:srcRect l="10638" r="20934" b="1"/>
          <a:stretch/>
        </p:blipFill>
        <p:spPr>
          <a:xfrm>
            <a:off x="305574" y="1171719"/>
            <a:ext cx="4142232" cy="4539996"/>
          </a:xfrm>
          <a:prstGeom prst="rect">
            <a:avLst/>
          </a:prstGeom>
        </p:spPr>
      </p:pic>
      <p:sp>
        <p:nvSpPr>
          <p:cNvPr id="2" name="Title 1"/>
          <p:cNvSpPr>
            <a:spLocks noGrp="1"/>
          </p:cNvSpPr>
          <p:nvPr>
            <p:ph type="title"/>
          </p:nvPr>
        </p:nvSpPr>
        <p:spPr>
          <a:xfrm>
            <a:off x="5087417" y="1153587"/>
            <a:ext cx="3451614" cy="1288669"/>
          </a:xfrm>
        </p:spPr>
        <p:txBody>
          <a:bodyPr vert="horz" lIns="68580" tIns="34290" rIns="68580" bIns="34290" rtlCol="0" anchor="ctr">
            <a:normAutofit fontScale="90000"/>
          </a:bodyPr>
          <a:lstStyle/>
          <a:p>
            <a:r>
              <a:rPr lang="en-US" dirty="0"/>
              <a:t>The Garden of Gethsemane</a:t>
            </a:r>
          </a:p>
        </p:txBody>
      </p:sp>
      <p:sp>
        <p:nvSpPr>
          <p:cNvPr id="4" name="Content Placeholder 3"/>
          <p:cNvSpPr>
            <a:spLocks noGrp="1"/>
          </p:cNvSpPr>
          <p:nvPr>
            <p:ph sz="half" idx="2"/>
          </p:nvPr>
        </p:nvSpPr>
        <p:spPr>
          <a:xfrm>
            <a:off x="4788024" y="2761438"/>
            <a:ext cx="4050401" cy="3259849"/>
          </a:xfrm>
        </p:spPr>
        <p:txBody>
          <a:bodyPr vert="horz" lIns="68580" tIns="34290" rIns="68580" bIns="34290" rtlCol="0">
            <a:normAutofit fontScale="70000" lnSpcReduction="20000"/>
          </a:bodyPr>
          <a:lstStyle/>
          <a:p>
            <a:pPr>
              <a:lnSpc>
                <a:spcPct val="90000"/>
              </a:lnSpc>
            </a:pPr>
            <a:r>
              <a:rPr lang="en-US" dirty="0"/>
              <a:t>Jesus and his followers left the meal and went to a garden to pray.</a:t>
            </a:r>
          </a:p>
          <a:p>
            <a:pPr>
              <a:lnSpc>
                <a:spcPct val="90000"/>
              </a:lnSpc>
            </a:pPr>
            <a:r>
              <a:rPr lang="en-US" dirty="0"/>
              <a:t>However, the disciples fell asleep and Jesus was left to pray alone. </a:t>
            </a:r>
          </a:p>
          <a:p>
            <a:pPr>
              <a:lnSpc>
                <a:spcPct val="90000"/>
              </a:lnSpc>
            </a:pPr>
            <a:r>
              <a:rPr lang="en-US" dirty="0"/>
              <a:t>Suddenly, Judas, one of Jesus’ followers, and arrived with some soldiers. </a:t>
            </a:r>
          </a:p>
          <a:p>
            <a:pPr>
              <a:lnSpc>
                <a:spcPct val="90000"/>
              </a:lnSpc>
            </a:pPr>
            <a:r>
              <a:rPr lang="en-US" dirty="0"/>
              <a:t>Judas gave Jesus a kiss on the cheek so the soldiers would know who Jesus was.</a:t>
            </a:r>
          </a:p>
          <a:p>
            <a:pPr>
              <a:lnSpc>
                <a:spcPct val="90000"/>
              </a:lnSpc>
            </a:pPr>
            <a:r>
              <a:rPr lang="en-US" dirty="0"/>
              <a:t>All Jesus’ friends ran away and left him alone.</a:t>
            </a:r>
          </a:p>
          <a:p>
            <a:pPr>
              <a:lnSpc>
                <a:spcPct val="90000"/>
              </a:lnSpc>
            </a:pPr>
            <a:endParaRPr lang="en-US" dirty="0"/>
          </a:p>
        </p:txBody>
      </p:sp>
    </p:spTree>
    <p:extLst>
      <p:ext uri="{BB962C8B-B14F-4D97-AF65-F5344CB8AC3E}">
        <p14:creationId xmlns:p14="http://schemas.microsoft.com/office/powerpoint/2010/main" val="56895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17753"/>
            <a:ext cx="3677816" cy="1872208"/>
          </a:xfrm>
        </p:spPr>
        <p:txBody>
          <a:bodyPr>
            <a:normAutofit/>
          </a:bodyPr>
          <a:lstStyle/>
          <a:p>
            <a:r>
              <a:rPr lang="en-US" dirty="0"/>
              <a:t>The Trial of Jesus</a:t>
            </a:r>
          </a:p>
        </p:txBody>
      </p:sp>
      <p:sp>
        <p:nvSpPr>
          <p:cNvPr id="3" name="Content Placeholder 2"/>
          <p:cNvSpPr>
            <a:spLocks noGrp="1"/>
          </p:cNvSpPr>
          <p:nvPr>
            <p:ph sz="half" idx="1"/>
          </p:nvPr>
        </p:nvSpPr>
        <p:spPr>
          <a:xfrm>
            <a:off x="575556" y="2946028"/>
            <a:ext cx="7992888" cy="3622104"/>
          </a:xfrm>
        </p:spPr>
        <p:txBody>
          <a:bodyPr>
            <a:normAutofit fontScale="85000" lnSpcReduction="20000"/>
          </a:bodyPr>
          <a:lstStyle/>
          <a:p>
            <a:r>
              <a:rPr lang="en-GB" dirty="0"/>
              <a:t>After he was captured, Jesus was taken to see the  Roman leader, Pontius Pilate.</a:t>
            </a:r>
          </a:p>
          <a:p>
            <a:r>
              <a:rPr lang="en-GB" dirty="0"/>
              <a:t>Pontius Pilate didn’t think Jesus had done anything wrong and wanted to release him. </a:t>
            </a:r>
          </a:p>
          <a:p>
            <a:r>
              <a:rPr lang="en-GB" dirty="0"/>
              <a:t>He asked a crowd outside if he should release Jesus, or a criminal called Barabbas. The crowd chose Barabbas!</a:t>
            </a:r>
          </a:p>
          <a:p>
            <a:r>
              <a:rPr lang="en-GB" dirty="0"/>
              <a:t>Pontius Pilate asked what he should do with Jesus.</a:t>
            </a:r>
          </a:p>
          <a:p>
            <a:r>
              <a:rPr lang="en-GB" dirty="0"/>
              <a:t>“Crucify him!” they shouted.</a:t>
            </a:r>
          </a:p>
          <a:p>
            <a:r>
              <a:rPr lang="en-GB" dirty="0"/>
              <a:t>“But why? He is innocent,” replied Pilate.</a:t>
            </a:r>
          </a:p>
          <a:p>
            <a:r>
              <a:rPr lang="en-GB" dirty="0"/>
              <a:t>However, the crowd would not listen.</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499992" y="285799"/>
            <a:ext cx="4528780" cy="2536117"/>
          </a:xfrm>
        </p:spPr>
      </p:pic>
    </p:spTree>
    <p:extLst>
      <p:ext uri="{BB962C8B-B14F-4D97-AF65-F5344CB8AC3E}">
        <p14:creationId xmlns:p14="http://schemas.microsoft.com/office/powerpoint/2010/main" val="163898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1438</Words>
  <Application>Microsoft Macintosh PowerPoint</Application>
  <PresentationFormat>On-screen Show (4:3)</PresentationFormat>
  <Paragraphs>132</Paragraphs>
  <Slides>25</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Calibri</vt:lpstr>
      <vt:lpstr>Comic Sans MS</vt:lpstr>
      <vt:lpstr>FinkHeavy</vt:lpstr>
      <vt:lpstr>Gill Sans</vt:lpstr>
      <vt:lpstr>GothamBook</vt:lpstr>
      <vt:lpstr>GothamMedium</vt:lpstr>
      <vt:lpstr>Office Theme</vt:lpstr>
      <vt:lpstr>2_Blank</vt:lpstr>
      <vt:lpstr>PowerPoint Presentation</vt:lpstr>
      <vt:lpstr>This week, post at least two pieces of your work onto Class Dojo</vt:lpstr>
      <vt:lpstr>RE lesson </vt:lpstr>
      <vt:lpstr>The Easter Story</vt:lpstr>
      <vt:lpstr>The Teacher</vt:lpstr>
      <vt:lpstr>Palm Sunday</vt:lpstr>
      <vt:lpstr>The Last Supper</vt:lpstr>
      <vt:lpstr>The Garden of Gethsemane</vt:lpstr>
      <vt:lpstr>The Trial of Jesus</vt:lpstr>
      <vt:lpstr>The Crucifixion</vt:lpstr>
      <vt:lpstr>Jesus is buried</vt:lpstr>
      <vt:lpstr>Easter Sunday</vt:lpstr>
      <vt:lpstr>PowerPoint Presentation</vt:lpstr>
      <vt:lpstr>Topic Work   Design and Technology</vt:lpstr>
      <vt:lpstr>Task: Make an Easter card with moving parts! </vt:lpstr>
      <vt:lpstr>Second Step </vt:lpstr>
      <vt:lpstr>Third Step</vt:lpstr>
      <vt:lpstr>Fourth Step</vt:lpstr>
      <vt:lpstr>Science work</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Suzanne Drummond</dc:creator>
  <cp:lastModifiedBy>Suzanne Drummond</cp:lastModifiedBy>
  <cp:revision>33</cp:revision>
  <dcterms:created xsi:type="dcterms:W3CDTF">2020-03-30T16:07:36Z</dcterms:created>
  <dcterms:modified xsi:type="dcterms:W3CDTF">2020-04-05T15:02:14Z</dcterms:modified>
</cp:coreProperties>
</file>