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slides/slide149.xml" ContentType="application/vnd.openxmlformats-officedocument.presentationml.slide+xml"/>
  <Override PartName="/ppt/slides/slide150.xml" ContentType="application/vnd.openxmlformats-officedocument.presentationml.slide+xml"/>
  <Override PartName="/ppt/slides/slide151.xml" ContentType="application/vnd.openxmlformats-officedocument.presentationml.slide+xml"/>
  <Override PartName="/ppt/slides/slide152.xml" ContentType="application/vnd.openxmlformats-officedocument.presentationml.slide+xml"/>
  <Override PartName="/ppt/slides/slide153.xml" ContentType="application/vnd.openxmlformats-officedocument.presentationml.slide+xml"/>
  <Override PartName="/ppt/slides/slide154.xml" ContentType="application/vnd.openxmlformats-officedocument.presentationml.slide+xml"/>
  <Override PartName="/ppt/slides/slide155.xml" ContentType="application/vnd.openxmlformats-officedocument.presentationml.slide+xml"/>
  <Override PartName="/ppt/slides/slide156.xml" ContentType="application/vnd.openxmlformats-officedocument.presentationml.slide+xml"/>
  <Override PartName="/ppt/slides/slide157.xml" ContentType="application/vnd.openxmlformats-officedocument.presentationml.slide+xml"/>
  <Override PartName="/ppt/slides/slide158.xml" ContentType="application/vnd.openxmlformats-officedocument.presentationml.slide+xml"/>
  <Override PartName="/ppt/slides/slide159.xml" ContentType="application/vnd.openxmlformats-officedocument.presentationml.slide+xml"/>
  <Override PartName="/ppt/slides/slide160.xml" ContentType="application/vnd.openxmlformats-officedocument.presentationml.slide+xml"/>
  <Override PartName="/ppt/slides/slide161.xml" ContentType="application/vnd.openxmlformats-officedocument.presentationml.slide+xml"/>
  <Override PartName="/ppt/slides/slide162.xml" ContentType="application/vnd.openxmlformats-officedocument.presentationml.slide+xml"/>
  <Override PartName="/ppt/slides/slide163.xml" ContentType="application/vnd.openxmlformats-officedocument.presentationml.slide+xml"/>
  <Override PartName="/ppt/slides/slide164.xml" ContentType="application/vnd.openxmlformats-officedocument.presentationml.slide+xml"/>
  <Override PartName="/ppt/slides/slide165.xml" ContentType="application/vnd.openxmlformats-officedocument.presentationml.slide+xml"/>
  <Override PartName="/ppt/slides/slide166.xml" ContentType="application/vnd.openxmlformats-officedocument.presentationml.slide+xml"/>
  <Override PartName="/ppt/slides/slide167.xml" ContentType="application/vnd.openxmlformats-officedocument.presentationml.slide+xml"/>
  <Override PartName="/ppt/slides/slide168.xml" ContentType="application/vnd.openxmlformats-officedocument.presentationml.slide+xml"/>
  <Override PartName="/ppt/slides/slide169.xml" ContentType="application/vnd.openxmlformats-officedocument.presentationml.slide+xml"/>
  <Override PartName="/ppt/slides/slide170.xml" ContentType="application/vnd.openxmlformats-officedocument.presentationml.slide+xml"/>
  <Override PartName="/ppt/slides/slide171.xml" ContentType="application/vnd.openxmlformats-officedocument.presentationml.slide+xml"/>
  <Override PartName="/ppt/slides/slide172.xml" ContentType="application/vnd.openxmlformats-officedocument.presentationml.slide+xml"/>
  <Override PartName="/ppt/slides/slide173.xml" ContentType="application/vnd.openxmlformats-officedocument.presentationml.slide+xml"/>
  <Override PartName="/ppt/slides/slide174.xml" ContentType="application/vnd.openxmlformats-officedocument.presentationml.slide+xml"/>
  <Override PartName="/ppt/slides/slide175.xml" ContentType="application/vnd.openxmlformats-officedocument.presentationml.slide+xml"/>
  <Override PartName="/ppt/slides/slide176.xml" ContentType="application/vnd.openxmlformats-officedocument.presentationml.slide+xml"/>
  <Override PartName="/ppt/slides/slide177.xml" ContentType="application/vnd.openxmlformats-officedocument.presentationml.slide+xml"/>
  <Override PartName="/ppt/slides/slide178.xml" ContentType="application/vnd.openxmlformats-officedocument.presentationml.slide+xml"/>
  <Override PartName="/ppt/slides/slide179.xml" ContentType="application/vnd.openxmlformats-officedocument.presentationml.slide+xml"/>
  <Override PartName="/ppt/slides/slide180.xml" ContentType="application/vnd.openxmlformats-officedocument.presentationml.slide+xml"/>
  <Override PartName="/ppt/slides/slide181.xml" ContentType="application/vnd.openxmlformats-officedocument.presentationml.slide+xml"/>
  <Override PartName="/ppt/slides/slide182.xml" ContentType="application/vnd.openxmlformats-officedocument.presentationml.slide+xml"/>
  <Override PartName="/ppt/slides/slide183.xml" ContentType="application/vnd.openxmlformats-officedocument.presentationml.slide+xml"/>
  <Override PartName="/ppt/slides/slide184.xml" ContentType="application/vnd.openxmlformats-officedocument.presentationml.slide+xml"/>
  <Override PartName="/ppt/slides/slide185.xml" ContentType="application/vnd.openxmlformats-officedocument.presentationml.slide+xml"/>
  <Override PartName="/ppt/slides/slide186.xml" ContentType="application/vnd.openxmlformats-officedocument.presentationml.slide+xml"/>
  <Override PartName="/ppt/slides/slide187.xml" ContentType="application/vnd.openxmlformats-officedocument.presentationml.slide+xml"/>
  <Override PartName="/ppt/slides/slide188.xml" ContentType="application/vnd.openxmlformats-officedocument.presentationml.slide+xml"/>
  <Override PartName="/ppt/slides/slide189.xml" ContentType="application/vnd.openxmlformats-officedocument.presentationml.slide+xml"/>
  <Override PartName="/ppt/slides/slide190.xml" ContentType="application/vnd.openxmlformats-officedocument.presentationml.slide+xml"/>
  <Override PartName="/ppt/slides/slide191.xml" ContentType="application/vnd.openxmlformats-officedocument.presentationml.slide+xml"/>
  <Override PartName="/ppt/slides/slide192.xml" ContentType="application/vnd.openxmlformats-officedocument.presentationml.slide+xml"/>
  <Override PartName="/ppt/slides/slide193.xml" ContentType="application/vnd.openxmlformats-officedocument.presentationml.slide+xml"/>
  <Override PartName="/ppt/slides/slide194.xml" ContentType="application/vnd.openxmlformats-officedocument.presentationml.slide+xml"/>
  <Override PartName="/ppt/slides/slide195.xml" ContentType="application/vnd.openxmlformats-officedocument.presentationml.slide+xml"/>
  <Override PartName="/ppt/slides/slide196.xml" ContentType="application/vnd.openxmlformats-officedocument.presentationml.slide+xml"/>
  <Override PartName="/ppt/slides/slide197.xml" ContentType="application/vnd.openxmlformats-officedocument.presentationml.slide+xml"/>
  <Override PartName="/ppt/slides/slide198.xml" ContentType="application/vnd.openxmlformats-officedocument.presentationml.slide+xml"/>
  <Override PartName="/ppt/slides/slide199.xml" ContentType="application/vnd.openxmlformats-officedocument.presentationml.slide+xml"/>
  <Override PartName="/ppt/slides/slide200.xml" ContentType="application/vnd.openxmlformats-officedocument.presentationml.slide+xml"/>
  <Override PartName="/ppt/slides/slide201.xml" ContentType="application/vnd.openxmlformats-officedocument.presentationml.slide+xml"/>
  <Override PartName="/ppt/slides/slide202.xml" ContentType="application/vnd.openxmlformats-officedocument.presentationml.slide+xml"/>
  <Override PartName="/ppt/slides/slide203.xml" ContentType="application/vnd.openxmlformats-officedocument.presentationml.slide+xml"/>
  <Override PartName="/ppt/slides/slide204.xml" ContentType="application/vnd.openxmlformats-officedocument.presentationml.slide+xml"/>
  <Override PartName="/ppt/slides/slide205.xml" ContentType="application/vnd.openxmlformats-officedocument.presentationml.slide+xml"/>
  <Override PartName="/ppt/slides/slide206.xml" ContentType="application/vnd.openxmlformats-officedocument.presentationml.slide+xml"/>
  <Override PartName="/ppt/slides/slide207.xml" ContentType="application/vnd.openxmlformats-officedocument.presentationml.slide+xml"/>
  <Override PartName="/ppt/slides/slide208.xml" ContentType="application/vnd.openxmlformats-officedocument.presentationml.slide+xml"/>
  <Override PartName="/ppt/slides/slide209.xml" ContentType="application/vnd.openxmlformats-officedocument.presentationml.slide+xml"/>
  <Override PartName="/ppt/slides/slide210.xml" ContentType="application/vnd.openxmlformats-officedocument.presentationml.slide+xml"/>
  <Override PartName="/ppt/slides/slide211.xml" ContentType="application/vnd.openxmlformats-officedocument.presentationml.slide+xml"/>
  <Override PartName="/ppt/slides/slide212.xml" ContentType="application/vnd.openxmlformats-officedocument.presentationml.slide+xml"/>
  <Override PartName="/ppt/slides/slide213.xml" ContentType="application/vnd.openxmlformats-officedocument.presentationml.slide+xml"/>
  <Override PartName="/ppt/slides/slide214.xml" ContentType="application/vnd.openxmlformats-officedocument.presentationml.slide+xml"/>
  <Override PartName="/ppt/slides/slide215.xml" ContentType="application/vnd.openxmlformats-officedocument.presentationml.slide+xml"/>
  <Override PartName="/ppt/slides/slide216.xml" ContentType="application/vnd.openxmlformats-officedocument.presentationml.slide+xml"/>
  <Override PartName="/ppt/slides/slide217.xml" ContentType="application/vnd.openxmlformats-officedocument.presentationml.slide+xml"/>
  <Override PartName="/ppt/slides/slide218.xml" ContentType="application/vnd.openxmlformats-officedocument.presentationml.slide+xml"/>
  <Override PartName="/ppt/slides/slide219.xml" ContentType="application/vnd.openxmlformats-officedocument.presentationml.slide+xml"/>
  <Override PartName="/ppt/slides/slide220.xml" ContentType="application/vnd.openxmlformats-officedocument.presentationml.slide+xml"/>
  <Override PartName="/ppt/slides/slide221.xml" ContentType="application/vnd.openxmlformats-officedocument.presentationml.slide+xml"/>
  <Override PartName="/ppt/slides/slide222.xml" ContentType="application/vnd.openxmlformats-officedocument.presentationml.slide+xml"/>
  <Override PartName="/ppt/slides/slide223.xml" ContentType="application/vnd.openxmlformats-officedocument.presentationml.slide+xml"/>
  <Override PartName="/ppt/slides/slide224.xml" ContentType="application/vnd.openxmlformats-officedocument.presentationml.slide+xml"/>
  <Override PartName="/ppt/slides/slide225.xml" ContentType="application/vnd.openxmlformats-officedocument.presentationml.slide+xml"/>
  <Override PartName="/ppt/slides/slide226.xml" ContentType="application/vnd.openxmlformats-officedocument.presentationml.slide+xml"/>
  <Override PartName="/ppt/slides/slide227.xml" ContentType="application/vnd.openxmlformats-officedocument.presentationml.slide+xml"/>
  <Override PartName="/ppt/slides/slide228.xml" ContentType="application/vnd.openxmlformats-officedocument.presentationml.slide+xml"/>
  <Override PartName="/ppt/slides/slide229.xml" ContentType="application/vnd.openxmlformats-officedocument.presentationml.slide+xml"/>
  <Override PartName="/ppt/slides/slide230.xml" ContentType="application/vnd.openxmlformats-officedocument.presentationml.slide+xml"/>
  <Override PartName="/ppt/slides/slide231.xml" ContentType="application/vnd.openxmlformats-officedocument.presentationml.slide+xml"/>
  <Override PartName="/ppt/slides/slide232.xml" ContentType="application/vnd.openxmlformats-officedocument.presentationml.slide+xml"/>
  <Override PartName="/ppt/slides/slide233.xml" ContentType="application/vnd.openxmlformats-officedocument.presentationml.slide+xml"/>
  <Override PartName="/ppt/slides/slide234.xml" ContentType="application/vnd.openxmlformats-officedocument.presentationml.slide+xml"/>
  <Override PartName="/ppt/slides/slide235.xml" ContentType="application/vnd.openxmlformats-officedocument.presentationml.slide+xml"/>
  <Override PartName="/ppt/slides/slide236.xml" ContentType="application/vnd.openxmlformats-officedocument.presentationml.slide+xml"/>
  <Override PartName="/ppt/slides/slide237.xml" ContentType="application/vnd.openxmlformats-officedocument.presentationml.slide+xml"/>
  <Override PartName="/ppt/slides/slide238.xml" ContentType="application/vnd.openxmlformats-officedocument.presentationml.slide+xml"/>
  <Override PartName="/ppt/slides/slide239.xml" ContentType="application/vnd.openxmlformats-officedocument.presentationml.slide+xml"/>
  <Override PartName="/ppt/slides/slide240.xml" ContentType="application/vnd.openxmlformats-officedocument.presentationml.slide+xml"/>
  <Override PartName="/ppt/slides/slide241.xml" ContentType="application/vnd.openxmlformats-officedocument.presentationml.slide+xml"/>
  <Override PartName="/ppt/slides/slide242.xml" ContentType="application/vnd.openxmlformats-officedocument.presentationml.slide+xml"/>
  <Override PartName="/ppt/slides/slide243.xml" ContentType="application/vnd.openxmlformats-officedocument.presentationml.slide+xml"/>
  <Override PartName="/ppt/slides/slide244.xml" ContentType="application/vnd.openxmlformats-officedocument.presentationml.slide+xml"/>
  <Override PartName="/ppt/slides/slide245.xml" ContentType="application/vnd.openxmlformats-officedocument.presentationml.slide+xml"/>
  <Override PartName="/ppt/slides/slide246.xml" ContentType="application/vnd.openxmlformats-officedocument.presentationml.slide+xml"/>
  <Override PartName="/ppt/slides/slide247.xml" ContentType="application/vnd.openxmlformats-officedocument.presentationml.slide+xml"/>
  <Override PartName="/ppt/slides/slide248.xml" ContentType="application/vnd.openxmlformats-officedocument.presentationml.slide+xml"/>
  <Override PartName="/ppt/slides/slide249.xml" ContentType="application/vnd.openxmlformats-officedocument.presentationml.slide+xml"/>
  <Override PartName="/ppt/slides/slide250.xml" ContentType="application/vnd.openxmlformats-officedocument.presentationml.slide+xml"/>
  <Override PartName="/ppt/slides/slide251.xml" ContentType="application/vnd.openxmlformats-officedocument.presentationml.slide+xml"/>
  <Override PartName="/ppt/slides/slide252.xml" ContentType="application/vnd.openxmlformats-officedocument.presentationml.slide+xml"/>
  <Override PartName="/ppt/slides/slide253.xml" ContentType="application/vnd.openxmlformats-officedocument.presentationml.slide+xml"/>
  <Override PartName="/ppt/slides/slide254.xml" ContentType="application/vnd.openxmlformats-officedocument.presentationml.slide+xml"/>
  <Override PartName="/ppt/slides/slide255.xml" ContentType="application/vnd.openxmlformats-officedocument.presentationml.slide+xml"/>
  <Override PartName="/ppt/slides/slide256.xml" ContentType="application/vnd.openxmlformats-officedocument.presentationml.slide+xml"/>
  <Override PartName="/ppt/slides/slide257.xml" ContentType="application/vnd.openxmlformats-officedocument.presentationml.slide+xml"/>
  <Override PartName="/ppt/slides/slide258.xml" ContentType="application/vnd.openxmlformats-officedocument.presentationml.slide+xml"/>
  <Override PartName="/ppt/slides/slide259.xml" ContentType="application/vnd.openxmlformats-officedocument.presentationml.slide+xml"/>
  <Override PartName="/ppt/slides/slide260.xml" ContentType="application/vnd.openxmlformats-officedocument.presentationml.slide+xml"/>
  <Override PartName="/ppt/slides/slide261.xml" ContentType="application/vnd.openxmlformats-officedocument.presentationml.slide+xml"/>
  <Override PartName="/ppt/slides/slide262.xml" ContentType="application/vnd.openxmlformats-officedocument.presentationml.slide+xml"/>
  <Override PartName="/ppt/slides/slide263.xml" ContentType="application/vnd.openxmlformats-officedocument.presentationml.slide+xml"/>
  <Override PartName="/ppt/slides/slide264.xml" ContentType="application/vnd.openxmlformats-officedocument.presentationml.slide+xml"/>
  <Override PartName="/ppt/slides/slide265.xml" ContentType="application/vnd.openxmlformats-officedocument.presentationml.slide+xml"/>
  <Override PartName="/ppt/slides/slide266.xml" ContentType="application/vnd.openxmlformats-officedocument.presentationml.slide+xml"/>
  <Override PartName="/ppt/slides/slide267.xml" ContentType="application/vnd.openxmlformats-officedocument.presentationml.slide+xml"/>
  <Override PartName="/ppt/slides/slide268.xml" ContentType="application/vnd.openxmlformats-officedocument.presentationml.slide+xml"/>
  <Override PartName="/ppt/slides/slide269.xml" ContentType="application/vnd.openxmlformats-officedocument.presentationml.slide+xml"/>
  <Override PartName="/ppt/slides/slide270.xml" ContentType="application/vnd.openxmlformats-officedocument.presentationml.slide+xml"/>
  <Override PartName="/ppt/slides/slide271.xml" ContentType="application/vnd.openxmlformats-officedocument.presentationml.slide+xml"/>
  <Override PartName="/ppt/slides/slide272.xml" ContentType="application/vnd.openxmlformats-officedocument.presentationml.slide+xml"/>
  <Override PartName="/ppt/slides/slide273.xml" ContentType="application/vnd.openxmlformats-officedocument.presentationml.slide+xml"/>
  <Override PartName="/ppt/slides/slide274.xml" ContentType="application/vnd.openxmlformats-officedocument.presentationml.slide+xml"/>
  <Override PartName="/ppt/slides/slide275.xml" ContentType="application/vnd.openxmlformats-officedocument.presentationml.slide+xml"/>
  <Override PartName="/ppt/slides/slide276.xml" ContentType="application/vnd.openxmlformats-officedocument.presentationml.slide+xml"/>
  <Override PartName="/ppt/slides/slide277.xml" ContentType="application/vnd.openxmlformats-officedocument.presentationml.slide+xml"/>
  <Override PartName="/ppt/slides/slide278.xml" ContentType="application/vnd.openxmlformats-officedocument.presentationml.slide+xml"/>
  <Override PartName="/ppt/slides/slide279.xml" ContentType="application/vnd.openxmlformats-officedocument.presentationml.slide+xml"/>
  <Override PartName="/ppt/slides/slide280.xml" ContentType="application/vnd.openxmlformats-officedocument.presentationml.slide+xml"/>
  <Override PartName="/ppt/slides/slide281.xml" ContentType="application/vnd.openxmlformats-officedocument.presentationml.slide+xml"/>
  <Override PartName="/ppt/slides/slide282.xml" ContentType="application/vnd.openxmlformats-officedocument.presentationml.slide+xml"/>
  <Override PartName="/ppt/slides/slide283.xml" ContentType="application/vnd.openxmlformats-officedocument.presentationml.slide+xml"/>
  <Override PartName="/ppt/slides/slide284.xml" ContentType="application/vnd.openxmlformats-officedocument.presentationml.slide+xml"/>
  <Override PartName="/ppt/slides/slide285.xml" ContentType="application/vnd.openxmlformats-officedocument.presentationml.slide+xml"/>
  <Override PartName="/ppt/slides/slide286.xml" ContentType="application/vnd.openxmlformats-officedocument.presentationml.slide+xml"/>
  <Override PartName="/ppt/slides/slide287.xml" ContentType="application/vnd.openxmlformats-officedocument.presentationml.slide+xml"/>
  <Override PartName="/ppt/slides/slide288.xml" ContentType="application/vnd.openxmlformats-officedocument.presentationml.slide+xml"/>
  <Override PartName="/ppt/slides/slide289.xml" ContentType="application/vnd.openxmlformats-officedocument.presentationml.slide+xml"/>
  <Override PartName="/ppt/slides/slide290.xml" ContentType="application/vnd.openxmlformats-officedocument.presentationml.slide+xml"/>
  <Override PartName="/ppt/slides/slide291.xml" ContentType="application/vnd.openxmlformats-officedocument.presentationml.slide+xml"/>
  <Override PartName="/ppt/slides/slide292.xml" ContentType="application/vnd.openxmlformats-officedocument.presentationml.slide+xml"/>
  <Override PartName="/ppt/slides/slide293.xml" ContentType="application/vnd.openxmlformats-officedocument.presentationml.slide+xml"/>
  <Override PartName="/ppt/slides/slide294.xml" ContentType="application/vnd.openxmlformats-officedocument.presentationml.slide+xml"/>
  <Override PartName="/ppt/slides/slide295.xml" ContentType="application/vnd.openxmlformats-officedocument.presentationml.slide+xml"/>
  <Override PartName="/ppt/slides/slide296.xml" ContentType="application/vnd.openxmlformats-officedocument.presentationml.slide+xml"/>
  <Override PartName="/ppt/slides/slide297.xml" ContentType="application/vnd.openxmlformats-officedocument.presentationml.slide+xml"/>
  <Override PartName="/ppt/slides/slide298.xml" ContentType="application/vnd.openxmlformats-officedocument.presentationml.slide+xml"/>
  <Override PartName="/ppt/slides/slide299.xml" ContentType="application/vnd.openxmlformats-officedocument.presentationml.slide+xml"/>
  <Override PartName="/ppt/slides/slide300.xml" ContentType="application/vnd.openxmlformats-officedocument.presentationml.slide+xml"/>
  <Override PartName="/ppt/slides/slide301.xml" ContentType="application/vnd.openxmlformats-officedocument.presentationml.slide+xml"/>
  <Override PartName="/ppt/slides/slide302.xml" ContentType="application/vnd.openxmlformats-officedocument.presentationml.slide+xml"/>
  <Override PartName="/ppt/slides/slide303.xml" ContentType="application/vnd.openxmlformats-officedocument.presentationml.slide+xml"/>
  <Override PartName="/ppt/slides/slide304.xml" ContentType="application/vnd.openxmlformats-officedocument.presentationml.slide+xml"/>
  <Override PartName="/ppt/slides/slide305.xml" ContentType="application/vnd.openxmlformats-officedocument.presentationml.slide+xml"/>
  <Override PartName="/ppt/slides/slide306.xml" ContentType="application/vnd.openxmlformats-officedocument.presentationml.slide+xml"/>
  <Override PartName="/ppt/slides/slide307.xml" ContentType="application/vnd.openxmlformats-officedocument.presentationml.slide+xml"/>
  <Override PartName="/ppt/slides/slide308.xml" ContentType="application/vnd.openxmlformats-officedocument.presentationml.slide+xml"/>
  <Override PartName="/ppt/slides/slide309.xml" ContentType="application/vnd.openxmlformats-officedocument.presentationml.slide+xml"/>
  <Override PartName="/ppt/slides/slide310.xml" ContentType="application/vnd.openxmlformats-officedocument.presentationml.slide+xml"/>
  <Override PartName="/ppt/slides/slide311.xml" ContentType="application/vnd.openxmlformats-officedocument.presentationml.slide+xml"/>
  <Override PartName="/ppt/slides/slide312.xml" ContentType="application/vnd.openxmlformats-officedocument.presentationml.slide+xml"/>
  <Override PartName="/ppt/slides/slide313.xml" ContentType="application/vnd.openxmlformats-officedocument.presentationml.slide+xml"/>
  <Override PartName="/ppt/slides/slide314.xml" ContentType="application/vnd.openxmlformats-officedocument.presentationml.slide+xml"/>
  <Override PartName="/ppt/slides/slide315.xml" ContentType="application/vnd.openxmlformats-officedocument.presentationml.slide+xml"/>
  <Override PartName="/ppt/slides/slide316.xml" ContentType="application/vnd.openxmlformats-officedocument.presentationml.slide+xml"/>
  <Override PartName="/ppt/slides/slide317.xml" ContentType="application/vnd.openxmlformats-officedocument.presentationml.slide+xml"/>
  <Override PartName="/ppt/slides/slide318.xml" ContentType="application/vnd.openxmlformats-officedocument.presentationml.slide+xml"/>
  <Override PartName="/ppt/slides/slide319.xml" ContentType="application/vnd.openxmlformats-officedocument.presentationml.slide+xml"/>
  <Override PartName="/ppt/slides/slide320.xml" ContentType="application/vnd.openxmlformats-officedocument.presentationml.slide+xml"/>
  <Override PartName="/ppt/slides/slide321.xml" ContentType="application/vnd.openxmlformats-officedocument.presentationml.slide+xml"/>
  <Override PartName="/ppt/slides/slide322.xml" ContentType="application/vnd.openxmlformats-officedocument.presentationml.slide+xml"/>
  <Override PartName="/ppt/slides/slide323.xml" ContentType="application/vnd.openxmlformats-officedocument.presentationml.slide+xml"/>
  <Override PartName="/ppt/slides/slide324.xml" ContentType="application/vnd.openxmlformats-officedocument.presentationml.slide+xml"/>
  <Override PartName="/ppt/slides/slide325.xml" ContentType="application/vnd.openxmlformats-officedocument.presentationml.slide+xml"/>
  <Override PartName="/ppt/slides/slide326.xml" ContentType="application/vnd.openxmlformats-officedocument.presentationml.slide+xml"/>
  <Override PartName="/ppt/slides/slide327.xml" ContentType="application/vnd.openxmlformats-officedocument.presentationml.slide+xml"/>
  <Override PartName="/ppt/slides/slide328.xml" ContentType="application/vnd.openxmlformats-officedocument.presentationml.slide+xml"/>
  <Override PartName="/ppt/slides/slide329.xml" ContentType="application/vnd.openxmlformats-officedocument.presentationml.slide+xml"/>
  <Override PartName="/ppt/slides/slide330.xml" ContentType="application/vnd.openxmlformats-officedocument.presentationml.slide+xml"/>
  <Override PartName="/ppt/slides/slide331.xml" ContentType="application/vnd.openxmlformats-officedocument.presentationml.slide+xml"/>
  <Override PartName="/ppt/slides/slide332.xml" ContentType="application/vnd.openxmlformats-officedocument.presentationml.slide+xml"/>
  <Override PartName="/ppt/slides/slide333.xml" ContentType="application/vnd.openxmlformats-officedocument.presentationml.slide+xml"/>
  <Override PartName="/ppt/slides/slide334.xml" ContentType="application/vnd.openxmlformats-officedocument.presentationml.slide+xml"/>
  <Override PartName="/ppt/slides/slide335.xml" ContentType="application/vnd.openxmlformats-officedocument.presentationml.slide+xml"/>
  <Override PartName="/ppt/slides/slide336.xml" ContentType="application/vnd.openxmlformats-officedocument.presentationml.slide+xml"/>
  <Override PartName="/ppt/slides/slide337.xml" ContentType="application/vnd.openxmlformats-officedocument.presentationml.slide+xml"/>
  <Override PartName="/ppt/slides/slide338.xml" ContentType="application/vnd.openxmlformats-officedocument.presentationml.slide+xml"/>
  <Override PartName="/ppt/slides/slide339.xml" ContentType="application/vnd.openxmlformats-officedocument.presentationml.slide+xml"/>
  <Override PartName="/ppt/slides/slide340.xml" ContentType="application/vnd.openxmlformats-officedocument.presentationml.slide+xml"/>
  <Override PartName="/ppt/slides/slide341.xml" ContentType="application/vnd.openxmlformats-officedocument.presentationml.slide+xml"/>
  <Override PartName="/ppt/slides/slide342.xml" ContentType="application/vnd.openxmlformats-officedocument.presentationml.slide+xml"/>
  <Override PartName="/ppt/slides/slide343.xml" ContentType="application/vnd.openxmlformats-officedocument.presentationml.slide+xml"/>
  <Override PartName="/ppt/slides/slide344.xml" ContentType="application/vnd.openxmlformats-officedocument.presentationml.slide+xml"/>
  <Override PartName="/ppt/slides/slide345.xml" ContentType="application/vnd.openxmlformats-officedocument.presentationml.slide+xml"/>
  <Override PartName="/ppt/slides/slide346.xml" ContentType="application/vnd.openxmlformats-officedocument.presentationml.slide+xml"/>
  <Override PartName="/ppt/slides/slide347.xml" ContentType="application/vnd.openxmlformats-officedocument.presentationml.slide+xml"/>
  <Override PartName="/ppt/slides/slide348.xml" ContentType="application/vnd.openxmlformats-officedocument.presentationml.slide+xml"/>
  <Override PartName="/ppt/slides/slide349.xml" ContentType="application/vnd.openxmlformats-officedocument.presentationml.slide+xml"/>
  <Override PartName="/ppt/slides/slide350.xml" ContentType="application/vnd.openxmlformats-officedocument.presentationml.slide+xml"/>
  <Override PartName="/ppt/slides/slide351.xml" ContentType="application/vnd.openxmlformats-officedocument.presentationml.slide+xml"/>
  <Override PartName="/ppt/slides/slide352.xml" ContentType="application/vnd.openxmlformats-officedocument.presentationml.slide+xml"/>
  <Override PartName="/ppt/slides/slide353.xml" ContentType="application/vnd.openxmlformats-officedocument.presentationml.slide+xml"/>
  <Override PartName="/ppt/slides/slide354.xml" ContentType="application/vnd.openxmlformats-officedocument.presentationml.slide+xml"/>
  <Override PartName="/ppt/slides/slide355.xml" ContentType="application/vnd.openxmlformats-officedocument.presentationml.slide+xml"/>
  <Override PartName="/ppt/slides/slide356.xml" ContentType="application/vnd.openxmlformats-officedocument.presentationml.slide+xml"/>
  <Override PartName="/ppt/slides/slide357.xml" ContentType="application/vnd.openxmlformats-officedocument.presentationml.slide+xml"/>
  <Override PartName="/ppt/slides/slide358.xml" ContentType="application/vnd.openxmlformats-officedocument.presentationml.slide+xml"/>
  <Override PartName="/ppt/slides/slide359.xml" ContentType="application/vnd.openxmlformats-officedocument.presentationml.slide+xml"/>
  <Override PartName="/ppt/slides/slide360.xml" ContentType="application/vnd.openxmlformats-officedocument.presentationml.slide+xml"/>
  <Override PartName="/ppt/slides/slide361.xml" ContentType="application/vnd.openxmlformats-officedocument.presentationml.slide+xml"/>
  <Override PartName="/ppt/slides/slide362.xml" ContentType="application/vnd.openxmlformats-officedocument.presentationml.slide+xml"/>
  <Override PartName="/ppt/slides/slide363.xml" ContentType="application/vnd.openxmlformats-officedocument.presentationml.slide+xml"/>
  <Override PartName="/ppt/slides/slide364.xml" ContentType="application/vnd.openxmlformats-officedocument.presentationml.slide+xml"/>
  <Override PartName="/ppt/slides/slide365.xml" ContentType="application/vnd.openxmlformats-officedocument.presentationml.slide+xml"/>
  <Override PartName="/ppt/slides/slide366.xml" ContentType="application/vnd.openxmlformats-officedocument.presentationml.slide+xml"/>
  <Override PartName="/ppt/slides/slide367.xml" ContentType="application/vnd.openxmlformats-officedocument.presentationml.slide+xml"/>
  <Override PartName="/ppt/slides/slide368.xml" ContentType="application/vnd.openxmlformats-officedocument.presentationml.slide+xml"/>
  <Override PartName="/ppt/slides/slide369.xml" ContentType="application/vnd.openxmlformats-officedocument.presentationml.slide+xml"/>
  <Override PartName="/ppt/slides/slide370.xml" ContentType="application/vnd.openxmlformats-officedocument.presentationml.slide+xml"/>
  <Override PartName="/ppt/slides/slide371.xml" ContentType="application/vnd.openxmlformats-officedocument.presentationml.slide+xml"/>
  <Override PartName="/ppt/slides/slide372.xml" ContentType="application/vnd.openxmlformats-officedocument.presentationml.slide+xml"/>
  <Override PartName="/ppt/slides/slide373.xml" ContentType="application/vnd.openxmlformats-officedocument.presentationml.slide+xml"/>
  <Override PartName="/ppt/slides/slide374.xml" ContentType="application/vnd.openxmlformats-officedocument.presentationml.slide+xml"/>
  <Override PartName="/ppt/slides/slide375.xml" ContentType="application/vnd.openxmlformats-officedocument.presentationml.slide+xml"/>
  <Override PartName="/ppt/slides/slide376.xml" ContentType="application/vnd.openxmlformats-officedocument.presentationml.slide+xml"/>
  <Override PartName="/ppt/slides/slide377.xml" ContentType="application/vnd.openxmlformats-officedocument.presentationml.slide+xml"/>
  <Override PartName="/ppt/slides/slide378.xml" ContentType="application/vnd.openxmlformats-officedocument.presentationml.slide+xml"/>
  <Override PartName="/ppt/slides/slide379.xml" ContentType="application/vnd.openxmlformats-officedocument.presentationml.slide+xml"/>
  <Override PartName="/ppt/slides/slide380.xml" ContentType="application/vnd.openxmlformats-officedocument.presentationml.slide+xml"/>
  <Override PartName="/ppt/slides/slide381.xml" ContentType="application/vnd.openxmlformats-officedocument.presentationml.slide+xml"/>
  <Override PartName="/ppt/slides/slide382.xml" ContentType="application/vnd.openxmlformats-officedocument.presentationml.slide+xml"/>
  <Override PartName="/ppt/slides/slide383.xml" ContentType="application/vnd.openxmlformats-officedocument.presentationml.slide+xml"/>
  <Override PartName="/ppt/slides/slide384.xml" ContentType="application/vnd.openxmlformats-officedocument.presentationml.slide+xml"/>
  <Override PartName="/ppt/slides/slide385.xml" ContentType="application/vnd.openxmlformats-officedocument.presentationml.slide+xml"/>
  <Override PartName="/ppt/slides/slide386.xml" ContentType="application/vnd.openxmlformats-officedocument.presentationml.slide+xml"/>
  <Override PartName="/ppt/slides/slide387.xml" ContentType="application/vnd.openxmlformats-officedocument.presentationml.slide+xml"/>
  <Override PartName="/ppt/slides/slide388.xml" ContentType="application/vnd.openxmlformats-officedocument.presentationml.slide+xml"/>
  <Override PartName="/ppt/slides/slide389.xml" ContentType="application/vnd.openxmlformats-officedocument.presentationml.slide+xml"/>
  <Override PartName="/ppt/slides/slide390.xml" ContentType="application/vnd.openxmlformats-officedocument.presentationml.slide+xml"/>
  <Override PartName="/ppt/slides/slide391.xml" ContentType="application/vnd.openxmlformats-officedocument.presentationml.slide+xml"/>
  <Override PartName="/ppt/slides/slide392.xml" ContentType="application/vnd.openxmlformats-officedocument.presentationml.slide+xml"/>
  <Override PartName="/ppt/slides/slide393.xml" ContentType="application/vnd.openxmlformats-officedocument.presentationml.slide+xml"/>
  <Override PartName="/ppt/slides/slide394.xml" ContentType="application/vnd.openxmlformats-officedocument.presentationml.slide+xml"/>
  <Override PartName="/ppt/slides/slide395.xml" ContentType="application/vnd.openxmlformats-officedocument.presentationml.slide+xml"/>
  <Override PartName="/ppt/slides/slide396.xml" ContentType="application/vnd.openxmlformats-officedocument.presentationml.slide+xml"/>
  <Override PartName="/ppt/slides/slide397.xml" ContentType="application/vnd.openxmlformats-officedocument.presentationml.slide+xml"/>
  <Override PartName="/ppt/slides/slide398.xml" ContentType="application/vnd.openxmlformats-officedocument.presentationml.slide+xml"/>
  <Override PartName="/ppt/slides/slide399.xml" ContentType="application/vnd.openxmlformats-officedocument.presentationml.slide+xml"/>
  <Override PartName="/ppt/slides/slide400.xml" ContentType="application/vnd.openxmlformats-officedocument.presentationml.slide+xml"/>
  <Override PartName="/ppt/slides/slide401.xml" ContentType="application/vnd.openxmlformats-officedocument.presentationml.slide+xml"/>
  <Override PartName="/ppt/slides/slide402.xml" ContentType="application/vnd.openxmlformats-officedocument.presentationml.slide+xml"/>
  <Override PartName="/ppt/slides/slide403.xml" ContentType="application/vnd.openxmlformats-officedocument.presentationml.slide+xml"/>
  <Override PartName="/ppt/slides/slide404.xml" ContentType="application/vnd.openxmlformats-officedocument.presentationml.slide+xml"/>
  <Override PartName="/ppt/slides/slide405.xml" ContentType="application/vnd.openxmlformats-officedocument.presentationml.slide+xml"/>
  <Override PartName="/ppt/slides/slide406.xml" ContentType="application/vnd.openxmlformats-officedocument.presentationml.slide+xml"/>
  <Override PartName="/ppt/slides/slide407.xml" ContentType="application/vnd.openxmlformats-officedocument.presentationml.slide+xml"/>
  <Override PartName="/ppt/slides/slide408.xml" ContentType="application/vnd.openxmlformats-officedocument.presentationml.slide+xml"/>
  <Override PartName="/ppt/slides/slide409.xml" ContentType="application/vnd.openxmlformats-officedocument.presentationml.slide+xml"/>
  <Override PartName="/ppt/slides/slide410.xml" ContentType="application/vnd.openxmlformats-officedocument.presentationml.slide+xml"/>
  <Override PartName="/ppt/slides/slide411.xml" ContentType="application/vnd.openxmlformats-officedocument.presentationml.slide+xml"/>
  <Override PartName="/ppt/slides/slide412.xml" ContentType="application/vnd.openxmlformats-officedocument.presentationml.slide+xml"/>
  <Override PartName="/ppt/slides/slide413.xml" ContentType="application/vnd.openxmlformats-officedocument.presentationml.slide+xml"/>
  <Override PartName="/ppt/slides/slide414.xml" ContentType="application/vnd.openxmlformats-officedocument.presentationml.slide+xml"/>
  <Override PartName="/ppt/slides/slide415.xml" ContentType="application/vnd.openxmlformats-officedocument.presentationml.slide+xml"/>
  <Override PartName="/ppt/slides/slide416.xml" ContentType="application/vnd.openxmlformats-officedocument.presentationml.slide+xml"/>
  <Override PartName="/ppt/slides/slide417.xml" ContentType="application/vnd.openxmlformats-officedocument.presentationml.slide+xml"/>
  <Override PartName="/ppt/slides/slide418.xml" ContentType="application/vnd.openxmlformats-officedocument.presentationml.slide+xml"/>
  <Override PartName="/ppt/slides/slide419.xml" ContentType="application/vnd.openxmlformats-officedocument.presentationml.slide+xml"/>
  <Override PartName="/ppt/slides/slide4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714" r:id="rId2"/>
    <p:sldId id="619" r:id="rId3"/>
    <p:sldId id="428" r:id="rId4"/>
    <p:sldId id="734" r:id="rId5"/>
    <p:sldId id="735" r:id="rId6"/>
    <p:sldId id="736" r:id="rId7"/>
    <p:sldId id="715" r:id="rId8"/>
    <p:sldId id="716" r:id="rId9"/>
    <p:sldId id="717" r:id="rId10"/>
    <p:sldId id="718" r:id="rId11"/>
    <p:sldId id="719" r:id="rId12"/>
    <p:sldId id="429" r:id="rId13"/>
    <p:sldId id="448" r:id="rId14"/>
    <p:sldId id="430" r:id="rId15"/>
    <p:sldId id="431" r:id="rId16"/>
    <p:sldId id="387" r:id="rId17"/>
    <p:sldId id="618" r:id="rId18"/>
    <p:sldId id="388" r:id="rId19"/>
    <p:sldId id="432" r:id="rId20"/>
    <p:sldId id="389" r:id="rId21"/>
    <p:sldId id="449" r:id="rId22"/>
    <p:sldId id="390" r:id="rId23"/>
    <p:sldId id="450" r:id="rId24"/>
    <p:sldId id="434" r:id="rId25"/>
    <p:sldId id="391" r:id="rId26"/>
    <p:sldId id="451" r:id="rId27"/>
    <p:sldId id="452" r:id="rId28"/>
    <p:sldId id="453" r:id="rId29"/>
    <p:sldId id="454" r:id="rId30"/>
    <p:sldId id="622" r:id="rId31"/>
    <p:sldId id="441" r:id="rId32"/>
    <p:sldId id="724" r:id="rId33"/>
    <p:sldId id="725" r:id="rId34"/>
    <p:sldId id="738" r:id="rId35"/>
    <p:sldId id="442" r:id="rId36"/>
    <p:sldId id="460" r:id="rId37"/>
    <p:sldId id="443" r:id="rId38"/>
    <p:sldId id="444" r:id="rId39"/>
    <p:sldId id="399" r:id="rId40"/>
    <p:sldId id="749" r:id="rId41"/>
    <p:sldId id="750" r:id="rId42"/>
    <p:sldId id="751" r:id="rId43"/>
    <p:sldId id="486" r:id="rId44"/>
    <p:sldId id="487" r:id="rId45"/>
    <p:sldId id="488" r:id="rId46"/>
    <p:sldId id="489" r:id="rId47"/>
    <p:sldId id="621" r:id="rId48"/>
    <p:sldId id="392" r:id="rId49"/>
    <p:sldId id="722" r:id="rId50"/>
    <p:sldId id="723" r:id="rId51"/>
    <p:sldId id="438" r:id="rId52"/>
    <p:sldId id="459" r:id="rId53"/>
    <p:sldId id="439" r:id="rId54"/>
    <p:sldId id="440" r:id="rId55"/>
    <p:sldId id="400" r:id="rId56"/>
    <p:sldId id="752" r:id="rId57"/>
    <p:sldId id="753" r:id="rId58"/>
    <p:sldId id="490" r:id="rId59"/>
    <p:sldId id="491" r:id="rId60"/>
    <p:sldId id="492" r:id="rId61"/>
    <p:sldId id="493" r:id="rId62"/>
    <p:sldId id="401" r:id="rId63"/>
    <p:sldId id="638" r:id="rId64"/>
    <p:sldId id="445" r:id="rId65"/>
    <p:sldId id="726" r:id="rId66"/>
    <p:sldId id="727" r:id="rId67"/>
    <p:sldId id="739" r:id="rId68"/>
    <p:sldId id="446" r:id="rId69"/>
    <p:sldId id="792" r:id="rId70"/>
    <p:sldId id="793" r:id="rId71"/>
    <p:sldId id="794" r:id="rId72"/>
    <p:sldId id="461" r:id="rId73"/>
    <p:sldId id="447" r:id="rId74"/>
    <p:sldId id="462" r:id="rId75"/>
    <p:sldId id="410" r:id="rId76"/>
    <p:sldId id="531" r:id="rId77"/>
    <p:sldId id="532" r:id="rId78"/>
    <p:sldId id="533" r:id="rId79"/>
    <p:sldId id="534" r:id="rId80"/>
    <p:sldId id="535" r:id="rId81"/>
    <p:sldId id="418" r:id="rId82"/>
    <p:sldId id="754" r:id="rId83"/>
    <p:sldId id="755" r:id="rId84"/>
    <p:sldId id="756" r:id="rId85"/>
    <p:sldId id="571" r:id="rId86"/>
    <p:sldId id="572" r:id="rId87"/>
    <p:sldId id="573" r:id="rId88"/>
    <p:sldId id="574" r:id="rId89"/>
    <p:sldId id="575" r:id="rId90"/>
    <p:sldId id="494" r:id="rId91"/>
    <p:sldId id="495" r:id="rId92"/>
    <p:sldId id="496" r:id="rId93"/>
    <p:sldId id="497" r:id="rId94"/>
    <p:sldId id="403" r:id="rId95"/>
    <p:sldId id="818" r:id="rId96"/>
    <p:sldId id="819" r:id="rId97"/>
    <p:sldId id="820" r:id="rId98"/>
    <p:sldId id="624" r:id="rId99"/>
    <p:sldId id="394" r:id="rId100"/>
    <p:sldId id="728" r:id="rId101"/>
    <p:sldId id="729" r:id="rId102"/>
    <p:sldId id="712" r:id="rId103"/>
    <p:sldId id="759" r:id="rId104"/>
    <p:sldId id="760" r:id="rId105"/>
    <p:sldId id="757" r:id="rId106"/>
    <p:sldId id="395" r:id="rId107"/>
    <p:sldId id="396" r:id="rId108"/>
    <p:sldId id="740" r:id="rId109"/>
    <p:sldId id="463" r:id="rId110"/>
    <p:sldId id="464" r:id="rId111"/>
    <p:sldId id="465" r:id="rId112"/>
    <p:sldId id="498" r:id="rId113"/>
    <p:sldId id="499" r:id="rId114"/>
    <p:sldId id="500" r:id="rId115"/>
    <p:sldId id="501" r:id="rId116"/>
    <p:sldId id="405" r:id="rId117"/>
    <p:sldId id="620" r:id="rId118"/>
    <p:sldId id="455" r:id="rId119"/>
    <p:sldId id="720" r:id="rId120"/>
    <p:sldId id="721" r:id="rId121"/>
    <p:sldId id="737" r:id="rId122"/>
    <p:sldId id="456" r:id="rId123"/>
    <p:sldId id="457" r:id="rId124"/>
    <p:sldId id="458" r:id="rId125"/>
    <p:sldId id="437" r:id="rId126"/>
    <p:sldId id="627" r:id="rId127"/>
    <p:sldId id="467" r:id="rId128"/>
    <p:sldId id="730" r:id="rId129"/>
    <p:sldId id="731" r:id="rId130"/>
    <p:sldId id="741" r:id="rId131"/>
    <p:sldId id="468" r:id="rId132"/>
    <p:sldId id="469" r:id="rId133"/>
    <p:sldId id="470" r:id="rId134"/>
    <p:sldId id="471" r:id="rId135"/>
    <p:sldId id="406" r:id="rId136"/>
    <p:sldId id="761" r:id="rId137"/>
    <p:sldId id="762" r:id="rId138"/>
    <p:sldId id="763" r:id="rId139"/>
    <p:sldId id="502" r:id="rId140"/>
    <p:sldId id="504" r:id="rId141"/>
    <p:sldId id="505" r:id="rId142"/>
    <p:sldId id="626" r:id="rId143"/>
    <p:sldId id="466" r:id="rId144"/>
    <p:sldId id="732" r:id="rId145"/>
    <p:sldId id="733" r:id="rId146"/>
    <p:sldId id="789" r:id="rId147"/>
    <p:sldId id="790" r:id="rId148"/>
    <p:sldId id="398" r:id="rId149"/>
    <p:sldId id="472" r:id="rId150"/>
    <p:sldId id="473" r:id="rId151"/>
    <p:sldId id="474" r:id="rId152"/>
    <p:sldId id="503" r:id="rId153"/>
    <p:sldId id="764" r:id="rId154"/>
    <p:sldId id="765" r:id="rId155"/>
    <p:sldId id="507" r:id="rId156"/>
    <p:sldId id="529" r:id="rId157"/>
    <p:sldId id="409" r:id="rId158"/>
    <p:sldId id="528" r:id="rId159"/>
    <p:sldId id="816" r:id="rId160"/>
    <p:sldId id="817" r:id="rId161"/>
    <p:sldId id="421" r:id="rId162"/>
    <p:sldId id="803" r:id="rId163"/>
    <p:sldId id="804" r:id="rId164"/>
    <p:sldId id="805" r:id="rId165"/>
    <p:sldId id="827" r:id="rId166"/>
    <p:sldId id="828" r:id="rId167"/>
    <p:sldId id="829" r:id="rId168"/>
    <p:sldId id="630" r:id="rId169"/>
    <p:sldId id="475" r:id="rId170"/>
    <p:sldId id="742" r:id="rId171"/>
    <p:sldId id="402" r:id="rId172"/>
    <p:sldId id="506" r:id="rId173"/>
    <p:sldId id="404" r:id="rId174"/>
    <p:sldId id="766" r:id="rId175"/>
    <p:sldId id="508" r:id="rId176"/>
    <p:sldId id="509" r:id="rId177"/>
    <p:sldId id="510" r:id="rId178"/>
    <p:sldId id="628" r:id="rId179"/>
    <p:sldId id="477" r:id="rId180"/>
    <p:sldId id="743" r:id="rId181"/>
    <p:sldId id="744" r:id="rId182"/>
    <p:sldId id="745" r:id="rId183"/>
    <p:sldId id="478" r:id="rId184"/>
    <p:sldId id="479" r:id="rId185"/>
    <p:sldId id="480" r:id="rId186"/>
    <p:sldId id="397" r:id="rId187"/>
    <p:sldId id="511" r:id="rId188"/>
    <p:sldId id="767" r:id="rId189"/>
    <p:sldId id="768" r:id="rId190"/>
    <p:sldId id="769" r:id="rId191"/>
    <p:sldId id="512" r:id="rId192"/>
    <p:sldId id="513" r:id="rId193"/>
    <p:sldId id="514" r:id="rId194"/>
    <p:sldId id="515" r:id="rId195"/>
    <p:sldId id="631" r:id="rId196"/>
    <p:sldId id="526" r:id="rId197"/>
    <p:sldId id="746" r:id="rId198"/>
    <p:sldId id="747" r:id="rId199"/>
    <p:sldId id="791" r:id="rId200"/>
    <p:sldId id="530" r:id="rId201"/>
    <p:sldId id="527" r:id="rId202"/>
    <p:sldId id="476" r:id="rId203"/>
    <p:sldId id="482" r:id="rId204"/>
    <p:sldId id="483" r:id="rId205"/>
    <p:sldId id="484" r:id="rId206"/>
    <p:sldId id="485" r:id="rId207"/>
    <p:sldId id="516" r:id="rId208"/>
    <p:sldId id="517" r:id="rId209"/>
    <p:sldId id="520" r:id="rId210"/>
    <p:sldId id="570" r:id="rId211"/>
    <p:sldId id="771" r:id="rId212"/>
    <p:sldId id="772" r:id="rId213"/>
    <p:sldId id="773" r:id="rId214"/>
    <p:sldId id="815" r:id="rId215"/>
    <p:sldId id="633" r:id="rId216"/>
    <p:sldId id="481" r:id="rId217"/>
    <p:sldId id="748" r:id="rId218"/>
    <p:sldId id="518" r:id="rId219"/>
    <p:sldId id="519" r:id="rId220"/>
    <p:sldId id="640" r:id="rId221"/>
    <p:sldId id="408" r:id="rId222"/>
    <p:sldId id="788" r:id="rId223"/>
    <p:sldId id="787" r:id="rId224"/>
    <p:sldId id="786" r:id="rId225"/>
    <p:sldId id="562" r:id="rId226"/>
    <p:sldId id="564" r:id="rId227"/>
    <p:sldId id="812" r:id="rId228"/>
    <p:sldId id="713" r:id="rId229"/>
    <p:sldId id="641" r:id="rId230"/>
    <p:sldId id="523" r:id="rId231"/>
    <p:sldId id="524" r:id="rId232"/>
    <p:sldId id="525" r:id="rId233"/>
    <p:sldId id="521" r:id="rId234"/>
    <p:sldId id="561" r:id="rId235"/>
    <p:sldId id="563" r:id="rId236"/>
    <p:sldId id="813" r:id="rId237"/>
    <p:sldId id="642" r:id="rId238"/>
    <p:sldId id="522" r:id="rId239"/>
    <p:sldId id="708" r:id="rId240"/>
    <p:sldId id="411" r:id="rId241"/>
    <p:sldId id="536" r:id="rId242"/>
    <p:sldId id="537" r:id="rId243"/>
    <p:sldId id="538" r:id="rId244"/>
    <p:sldId id="795" r:id="rId245"/>
    <p:sldId id="796" r:id="rId246"/>
    <p:sldId id="797" r:id="rId247"/>
    <p:sldId id="419" r:id="rId248"/>
    <p:sldId id="577" r:id="rId249"/>
    <p:sldId id="578" r:id="rId250"/>
    <p:sldId id="579" r:id="rId251"/>
    <p:sldId id="580" r:id="rId252"/>
    <p:sldId id="822" r:id="rId253"/>
    <p:sldId id="823" r:id="rId254"/>
    <p:sldId id="647" r:id="rId255"/>
    <p:sldId id="539" r:id="rId256"/>
    <p:sldId id="540" r:id="rId257"/>
    <p:sldId id="576" r:id="rId258"/>
    <p:sldId id="821" r:id="rId259"/>
    <p:sldId id="654" r:id="rId260"/>
    <p:sldId id="416" r:id="rId261"/>
    <p:sldId id="566" r:id="rId262"/>
    <p:sldId id="567" r:id="rId263"/>
    <p:sldId id="814" r:id="rId264"/>
    <p:sldId id="663" r:id="rId265"/>
    <p:sldId id="412" r:id="rId266"/>
    <p:sldId id="541" r:id="rId267"/>
    <p:sldId id="542" r:id="rId268"/>
    <p:sldId id="543" r:id="rId269"/>
    <p:sldId id="544" r:id="rId270"/>
    <p:sldId id="545" r:id="rId271"/>
    <p:sldId id="798" r:id="rId272"/>
    <p:sldId id="799" r:id="rId273"/>
    <p:sldId id="800" r:id="rId274"/>
    <p:sldId id="420" r:id="rId275"/>
    <p:sldId id="581" r:id="rId276"/>
    <p:sldId id="582" r:id="rId277"/>
    <p:sldId id="583" r:id="rId278"/>
    <p:sldId id="584" r:id="rId279"/>
    <p:sldId id="585" r:id="rId280"/>
    <p:sldId id="824" r:id="rId281"/>
    <p:sldId id="825" r:id="rId282"/>
    <p:sldId id="826" r:id="rId283"/>
    <p:sldId id="650" r:id="rId284"/>
    <p:sldId id="548" r:id="rId285"/>
    <p:sldId id="549" r:id="rId286"/>
    <p:sldId id="802" r:id="rId287"/>
    <p:sldId id="711" r:id="rId288"/>
    <p:sldId id="586" r:id="rId289"/>
    <p:sldId id="781" r:id="rId290"/>
    <p:sldId id="785" r:id="rId291"/>
    <p:sldId id="784" r:id="rId292"/>
    <p:sldId id="782" r:id="rId293"/>
    <p:sldId id="783" r:id="rId294"/>
    <p:sldId id="651" r:id="rId295"/>
    <p:sldId id="414" r:id="rId296"/>
    <p:sldId id="806" r:id="rId297"/>
    <p:sldId id="807" r:id="rId298"/>
    <p:sldId id="808" r:id="rId299"/>
    <p:sldId id="551" r:id="rId300"/>
    <p:sldId id="552" r:id="rId301"/>
    <p:sldId id="553" r:id="rId302"/>
    <p:sldId id="554" r:id="rId303"/>
    <p:sldId id="555" r:id="rId304"/>
    <p:sldId id="593" r:id="rId305"/>
    <p:sldId id="591" r:id="rId306"/>
    <p:sldId id="592" r:id="rId307"/>
    <p:sldId id="832" r:id="rId308"/>
    <p:sldId id="652" r:id="rId309"/>
    <p:sldId id="556" r:id="rId310"/>
    <p:sldId id="558" r:id="rId311"/>
    <p:sldId id="559" r:id="rId312"/>
    <p:sldId id="809" r:id="rId313"/>
    <p:sldId id="810" r:id="rId314"/>
    <p:sldId id="830" r:id="rId315"/>
    <p:sldId id="831" r:id="rId316"/>
    <p:sldId id="653" r:id="rId317"/>
    <p:sldId id="415" r:id="rId318"/>
    <p:sldId id="557" r:id="rId319"/>
    <p:sldId id="560" r:id="rId320"/>
    <p:sldId id="811" r:id="rId321"/>
    <p:sldId id="595" r:id="rId322"/>
    <p:sldId id="596" r:id="rId323"/>
    <p:sldId id="597" r:id="rId324"/>
    <p:sldId id="598" r:id="rId325"/>
    <p:sldId id="834" r:id="rId326"/>
    <p:sldId id="666" r:id="rId327"/>
    <p:sldId id="422" r:id="rId328"/>
    <p:sldId id="833" r:id="rId329"/>
    <p:sldId id="676" r:id="rId330"/>
    <p:sldId id="801" r:id="rId331"/>
    <p:sldId id="604" r:id="rId332"/>
    <p:sldId id="679" r:id="rId333"/>
    <p:sldId id="607" r:id="rId334"/>
    <p:sldId id="680" r:id="rId335"/>
    <p:sldId id="605" r:id="rId336"/>
    <p:sldId id="681" r:id="rId337"/>
    <p:sldId id="606" r:id="rId338"/>
    <p:sldId id="682" r:id="rId339"/>
    <p:sldId id="670" r:id="rId340"/>
    <p:sldId id="424" r:id="rId341"/>
    <p:sldId id="700" r:id="rId342"/>
    <p:sldId id="835" r:id="rId343"/>
    <p:sldId id="836" r:id="rId344"/>
    <p:sldId id="671" r:id="rId345"/>
    <p:sldId id="599" r:id="rId346"/>
    <p:sldId id="701" r:id="rId347"/>
    <p:sldId id="837" r:id="rId348"/>
    <p:sldId id="838" r:id="rId349"/>
    <p:sldId id="839" r:id="rId350"/>
    <p:sldId id="840" r:id="rId351"/>
    <p:sldId id="672" r:id="rId352"/>
    <p:sldId id="600" r:id="rId353"/>
    <p:sldId id="702" r:id="rId354"/>
    <p:sldId id="601" r:id="rId355"/>
    <p:sldId id="703" r:id="rId356"/>
    <p:sldId id="673" r:id="rId357"/>
    <p:sldId id="602" r:id="rId358"/>
    <p:sldId id="704" r:id="rId359"/>
    <p:sldId id="846" r:id="rId360"/>
    <p:sldId id="847" r:id="rId361"/>
    <p:sldId id="848" r:id="rId362"/>
    <p:sldId id="843" r:id="rId363"/>
    <p:sldId id="844" r:id="rId364"/>
    <p:sldId id="845" r:id="rId365"/>
    <p:sldId id="674" r:id="rId366"/>
    <p:sldId id="603" r:id="rId367"/>
    <p:sldId id="705" r:id="rId368"/>
    <p:sldId id="675" r:id="rId369"/>
    <p:sldId id="425" r:id="rId370"/>
    <p:sldId id="706" r:id="rId371"/>
    <p:sldId id="426" r:id="rId372"/>
    <p:sldId id="707" r:id="rId373"/>
    <p:sldId id="841" r:id="rId374"/>
    <p:sldId id="842" r:id="rId375"/>
    <p:sldId id="852" r:id="rId376"/>
    <p:sldId id="853" r:id="rId377"/>
    <p:sldId id="854" r:id="rId378"/>
    <p:sldId id="677" r:id="rId379"/>
    <p:sldId id="608" r:id="rId380"/>
    <p:sldId id="678" r:id="rId381"/>
    <p:sldId id="609" r:id="rId382"/>
    <p:sldId id="683" r:id="rId383"/>
    <p:sldId id="610" r:id="rId384"/>
    <p:sldId id="684" r:id="rId385"/>
    <p:sldId id="693" r:id="rId386"/>
    <p:sldId id="611" r:id="rId387"/>
    <p:sldId id="685" r:id="rId388"/>
    <p:sldId id="694" r:id="rId389"/>
    <p:sldId id="427" r:id="rId390"/>
    <p:sldId id="686" r:id="rId391"/>
    <p:sldId id="695" r:id="rId392"/>
    <p:sldId id="612" r:id="rId393"/>
    <p:sldId id="687" r:id="rId394"/>
    <p:sldId id="697" r:id="rId395"/>
    <p:sldId id="614" r:id="rId396"/>
    <p:sldId id="689" r:id="rId397"/>
    <p:sldId id="696" r:id="rId398"/>
    <p:sldId id="613" r:id="rId399"/>
    <p:sldId id="688" r:id="rId400"/>
    <p:sldId id="698" r:id="rId401"/>
    <p:sldId id="615" r:id="rId402"/>
    <p:sldId id="690" r:id="rId403"/>
    <p:sldId id="699" r:id="rId404"/>
    <p:sldId id="616" r:id="rId405"/>
    <p:sldId id="691" r:id="rId406"/>
    <p:sldId id="849" r:id="rId407"/>
    <p:sldId id="850" r:id="rId408"/>
    <p:sldId id="851" r:id="rId409"/>
    <p:sldId id="855" r:id="rId410"/>
    <p:sldId id="856" r:id="rId411"/>
    <p:sldId id="857" r:id="rId412"/>
    <p:sldId id="858" r:id="rId413"/>
    <p:sldId id="859" r:id="rId414"/>
    <p:sldId id="860" r:id="rId415"/>
    <p:sldId id="862" r:id="rId416"/>
    <p:sldId id="861" r:id="rId417"/>
    <p:sldId id="863" r:id="rId418"/>
    <p:sldId id="864" r:id="rId419"/>
    <p:sldId id="865" r:id="rId420"/>
    <p:sldId id="866" r:id="rId4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BCD863A-7E85-44B5-88F6-1089929D1F5B}" v="19" dt="2020-10-25T10:16:55.50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6844" autoAdjust="0"/>
    <p:restoredTop sz="94660"/>
  </p:normalViewPr>
  <p:slideViewPr>
    <p:cSldViewPr snapToGrid="0">
      <p:cViewPr varScale="1">
        <p:scale>
          <a:sx n="85" d="100"/>
          <a:sy n="85" d="100"/>
        </p:scale>
        <p:origin x="13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99" Type="http://schemas.openxmlformats.org/officeDocument/2006/relationships/slide" Target="slides/slide298.xml"/><Relationship Id="rId21" Type="http://schemas.openxmlformats.org/officeDocument/2006/relationships/slide" Target="slides/slide20.xml"/><Relationship Id="rId63" Type="http://schemas.openxmlformats.org/officeDocument/2006/relationships/slide" Target="slides/slide62.xml"/><Relationship Id="rId159" Type="http://schemas.openxmlformats.org/officeDocument/2006/relationships/slide" Target="slides/slide158.xml"/><Relationship Id="rId324" Type="http://schemas.openxmlformats.org/officeDocument/2006/relationships/slide" Target="slides/slide323.xml"/><Relationship Id="rId366" Type="http://schemas.openxmlformats.org/officeDocument/2006/relationships/slide" Target="slides/slide365.xml"/><Relationship Id="rId170" Type="http://schemas.openxmlformats.org/officeDocument/2006/relationships/slide" Target="slides/slide169.xml"/><Relationship Id="rId226" Type="http://schemas.openxmlformats.org/officeDocument/2006/relationships/slide" Target="slides/slide225.xml"/><Relationship Id="rId268" Type="http://schemas.openxmlformats.org/officeDocument/2006/relationships/slide" Target="slides/slide267.xml"/><Relationship Id="rId32" Type="http://schemas.openxmlformats.org/officeDocument/2006/relationships/slide" Target="slides/slide31.xml"/><Relationship Id="rId74" Type="http://schemas.openxmlformats.org/officeDocument/2006/relationships/slide" Target="slides/slide73.xml"/><Relationship Id="rId128" Type="http://schemas.openxmlformats.org/officeDocument/2006/relationships/slide" Target="slides/slide127.xml"/><Relationship Id="rId335" Type="http://schemas.openxmlformats.org/officeDocument/2006/relationships/slide" Target="slides/slide334.xml"/><Relationship Id="rId377" Type="http://schemas.openxmlformats.org/officeDocument/2006/relationships/slide" Target="slides/slide376.xml"/><Relationship Id="rId5" Type="http://schemas.openxmlformats.org/officeDocument/2006/relationships/slide" Target="slides/slide4.xml"/><Relationship Id="rId181" Type="http://schemas.openxmlformats.org/officeDocument/2006/relationships/slide" Target="slides/slide180.xml"/><Relationship Id="rId237" Type="http://schemas.openxmlformats.org/officeDocument/2006/relationships/slide" Target="slides/slide236.xml"/><Relationship Id="rId402" Type="http://schemas.openxmlformats.org/officeDocument/2006/relationships/slide" Target="slides/slide401.xml"/><Relationship Id="rId279" Type="http://schemas.openxmlformats.org/officeDocument/2006/relationships/slide" Target="slides/slide278.xml"/><Relationship Id="rId43" Type="http://schemas.openxmlformats.org/officeDocument/2006/relationships/slide" Target="slides/slide42.xml"/><Relationship Id="rId139" Type="http://schemas.openxmlformats.org/officeDocument/2006/relationships/slide" Target="slides/slide138.xml"/><Relationship Id="rId290" Type="http://schemas.openxmlformats.org/officeDocument/2006/relationships/slide" Target="slides/slide289.xml"/><Relationship Id="rId304" Type="http://schemas.openxmlformats.org/officeDocument/2006/relationships/slide" Target="slides/slide303.xml"/><Relationship Id="rId346" Type="http://schemas.openxmlformats.org/officeDocument/2006/relationships/slide" Target="slides/slide345.xml"/><Relationship Id="rId388" Type="http://schemas.openxmlformats.org/officeDocument/2006/relationships/slide" Target="slides/slide387.xml"/><Relationship Id="rId85" Type="http://schemas.openxmlformats.org/officeDocument/2006/relationships/slide" Target="slides/slide84.xml"/><Relationship Id="rId150" Type="http://schemas.openxmlformats.org/officeDocument/2006/relationships/slide" Target="slides/slide149.xml"/><Relationship Id="rId171" Type="http://schemas.openxmlformats.org/officeDocument/2006/relationships/slide" Target="slides/slide170.xml"/><Relationship Id="rId192" Type="http://schemas.openxmlformats.org/officeDocument/2006/relationships/slide" Target="slides/slide191.xml"/><Relationship Id="rId206" Type="http://schemas.openxmlformats.org/officeDocument/2006/relationships/slide" Target="slides/slide205.xml"/><Relationship Id="rId227" Type="http://schemas.openxmlformats.org/officeDocument/2006/relationships/slide" Target="slides/slide226.xml"/><Relationship Id="rId413" Type="http://schemas.openxmlformats.org/officeDocument/2006/relationships/slide" Target="slides/slide412.xml"/><Relationship Id="rId248" Type="http://schemas.openxmlformats.org/officeDocument/2006/relationships/slide" Target="slides/slide247.xml"/><Relationship Id="rId269" Type="http://schemas.openxmlformats.org/officeDocument/2006/relationships/slide" Target="slides/slide268.xml"/><Relationship Id="rId12" Type="http://schemas.openxmlformats.org/officeDocument/2006/relationships/slide" Target="slides/slide11.xml"/><Relationship Id="rId33" Type="http://schemas.openxmlformats.org/officeDocument/2006/relationships/slide" Target="slides/slide32.xml"/><Relationship Id="rId108" Type="http://schemas.openxmlformats.org/officeDocument/2006/relationships/slide" Target="slides/slide107.xml"/><Relationship Id="rId129" Type="http://schemas.openxmlformats.org/officeDocument/2006/relationships/slide" Target="slides/slide128.xml"/><Relationship Id="rId280" Type="http://schemas.openxmlformats.org/officeDocument/2006/relationships/slide" Target="slides/slide279.xml"/><Relationship Id="rId315" Type="http://schemas.openxmlformats.org/officeDocument/2006/relationships/slide" Target="slides/slide314.xml"/><Relationship Id="rId336" Type="http://schemas.openxmlformats.org/officeDocument/2006/relationships/slide" Target="slides/slide335.xml"/><Relationship Id="rId357" Type="http://schemas.openxmlformats.org/officeDocument/2006/relationships/slide" Target="slides/slide356.xml"/><Relationship Id="rId54" Type="http://schemas.openxmlformats.org/officeDocument/2006/relationships/slide" Target="slides/slide53.xml"/><Relationship Id="rId75" Type="http://schemas.openxmlformats.org/officeDocument/2006/relationships/slide" Target="slides/slide74.xml"/><Relationship Id="rId96" Type="http://schemas.openxmlformats.org/officeDocument/2006/relationships/slide" Target="slides/slide95.xml"/><Relationship Id="rId140" Type="http://schemas.openxmlformats.org/officeDocument/2006/relationships/slide" Target="slides/slide139.xml"/><Relationship Id="rId161" Type="http://schemas.openxmlformats.org/officeDocument/2006/relationships/slide" Target="slides/slide160.xml"/><Relationship Id="rId182" Type="http://schemas.openxmlformats.org/officeDocument/2006/relationships/slide" Target="slides/slide181.xml"/><Relationship Id="rId217" Type="http://schemas.openxmlformats.org/officeDocument/2006/relationships/slide" Target="slides/slide216.xml"/><Relationship Id="rId378" Type="http://schemas.openxmlformats.org/officeDocument/2006/relationships/slide" Target="slides/slide377.xml"/><Relationship Id="rId399" Type="http://schemas.openxmlformats.org/officeDocument/2006/relationships/slide" Target="slides/slide398.xml"/><Relationship Id="rId403" Type="http://schemas.openxmlformats.org/officeDocument/2006/relationships/slide" Target="slides/slide402.xml"/><Relationship Id="rId6" Type="http://schemas.openxmlformats.org/officeDocument/2006/relationships/slide" Target="slides/slide5.xml"/><Relationship Id="rId238" Type="http://schemas.openxmlformats.org/officeDocument/2006/relationships/slide" Target="slides/slide237.xml"/><Relationship Id="rId259" Type="http://schemas.openxmlformats.org/officeDocument/2006/relationships/slide" Target="slides/slide258.xml"/><Relationship Id="rId424" Type="http://schemas.openxmlformats.org/officeDocument/2006/relationships/theme" Target="theme/theme1.xml"/><Relationship Id="rId23" Type="http://schemas.openxmlformats.org/officeDocument/2006/relationships/slide" Target="slides/slide22.xml"/><Relationship Id="rId119" Type="http://schemas.openxmlformats.org/officeDocument/2006/relationships/slide" Target="slides/slide118.xml"/><Relationship Id="rId270" Type="http://schemas.openxmlformats.org/officeDocument/2006/relationships/slide" Target="slides/slide269.xml"/><Relationship Id="rId291" Type="http://schemas.openxmlformats.org/officeDocument/2006/relationships/slide" Target="slides/slide290.xml"/><Relationship Id="rId305" Type="http://schemas.openxmlformats.org/officeDocument/2006/relationships/slide" Target="slides/slide304.xml"/><Relationship Id="rId326" Type="http://schemas.openxmlformats.org/officeDocument/2006/relationships/slide" Target="slides/slide325.xml"/><Relationship Id="rId347" Type="http://schemas.openxmlformats.org/officeDocument/2006/relationships/slide" Target="slides/slide346.xml"/><Relationship Id="rId44" Type="http://schemas.openxmlformats.org/officeDocument/2006/relationships/slide" Target="slides/slide43.xml"/><Relationship Id="rId65" Type="http://schemas.openxmlformats.org/officeDocument/2006/relationships/slide" Target="slides/slide64.xml"/><Relationship Id="rId86" Type="http://schemas.openxmlformats.org/officeDocument/2006/relationships/slide" Target="slides/slide85.xml"/><Relationship Id="rId130" Type="http://schemas.openxmlformats.org/officeDocument/2006/relationships/slide" Target="slides/slide129.xml"/><Relationship Id="rId151" Type="http://schemas.openxmlformats.org/officeDocument/2006/relationships/slide" Target="slides/slide150.xml"/><Relationship Id="rId368" Type="http://schemas.openxmlformats.org/officeDocument/2006/relationships/slide" Target="slides/slide367.xml"/><Relationship Id="rId389" Type="http://schemas.openxmlformats.org/officeDocument/2006/relationships/slide" Target="slides/slide388.xml"/><Relationship Id="rId172" Type="http://schemas.openxmlformats.org/officeDocument/2006/relationships/slide" Target="slides/slide171.xml"/><Relationship Id="rId193" Type="http://schemas.openxmlformats.org/officeDocument/2006/relationships/slide" Target="slides/slide192.xml"/><Relationship Id="rId207" Type="http://schemas.openxmlformats.org/officeDocument/2006/relationships/slide" Target="slides/slide206.xml"/><Relationship Id="rId228" Type="http://schemas.openxmlformats.org/officeDocument/2006/relationships/slide" Target="slides/slide227.xml"/><Relationship Id="rId249" Type="http://schemas.openxmlformats.org/officeDocument/2006/relationships/slide" Target="slides/slide248.xml"/><Relationship Id="rId414" Type="http://schemas.openxmlformats.org/officeDocument/2006/relationships/slide" Target="slides/slide413.xml"/><Relationship Id="rId13" Type="http://schemas.openxmlformats.org/officeDocument/2006/relationships/slide" Target="slides/slide12.xml"/><Relationship Id="rId109" Type="http://schemas.openxmlformats.org/officeDocument/2006/relationships/slide" Target="slides/slide108.xml"/><Relationship Id="rId260" Type="http://schemas.openxmlformats.org/officeDocument/2006/relationships/slide" Target="slides/slide259.xml"/><Relationship Id="rId281" Type="http://schemas.openxmlformats.org/officeDocument/2006/relationships/slide" Target="slides/slide280.xml"/><Relationship Id="rId316" Type="http://schemas.openxmlformats.org/officeDocument/2006/relationships/slide" Target="slides/slide315.xml"/><Relationship Id="rId337" Type="http://schemas.openxmlformats.org/officeDocument/2006/relationships/slide" Target="slides/slide336.xml"/><Relationship Id="rId34" Type="http://schemas.openxmlformats.org/officeDocument/2006/relationships/slide" Target="slides/slide33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20" Type="http://schemas.openxmlformats.org/officeDocument/2006/relationships/slide" Target="slides/slide119.xml"/><Relationship Id="rId141" Type="http://schemas.openxmlformats.org/officeDocument/2006/relationships/slide" Target="slides/slide140.xml"/><Relationship Id="rId358" Type="http://schemas.openxmlformats.org/officeDocument/2006/relationships/slide" Target="slides/slide357.xml"/><Relationship Id="rId379" Type="http://schemas.openxmlformats.org/officeDocument/2006/relationships/slide" Target="slides/slide378.xml"/><Relationship Id="rId7" Type="http://schemas.openxmlformats.org/officeDocument/2006/relationships/slide" Target="slides/slide6.xml"/><Relationship Id="rId162" Type="http://schemas.openxmlformats.org/officeDocument/2006/relationships/slide" Target="slides/slide161.xml"/><Relationship Id="rId183" Type="http://schemas.openxmlformats.org/officeDocument/2006/relationships/slide" Target="slides/slide182.xml"/><Relationship Id="rId218" Type="http://schemas.openxmlformats.org/officeDocument/2006/relationships/slide" Target="slides/slide217.xml"/><Relationship Id="rId239" Type="http://schemas.openxmlformats.org/officeDocument/2006/relationships/slide" Target="slides/slide238.xml"/><Relationship Id="rId390" Type="http://schemas.openxmlformats.org/officeDocument/2006/relationships/slide" Target="slides/slide389.xml"/><Relationship Id="rId404" Type="http://schemas.openxmlformats.org/officeDocument/2006/relationships/slide" Target="slides/slide403.xml"/><Relationship Id="rId425" Type="http://schemas.openxmlformats.org/officeDocument/2006/relationships/tableStyles" Target="tableStyles.xml"/><Relationship Id="rId250" Type="http://schemas.openxmlformats.org/officeDocument/2006/relationships/slide" Target="slides/slide249.xml"/><Relationship Id="rId271" Type="http://schemas.openxmlformats.org/officeDocument/2006/relationships/slide" Target="slides/slide270.xml"/><Relationship Id="rId292" Type="http://schemas.openxmlformats.org/officeDocument/2006/relationships/slide" Target="slides/slide291.xml"/><Relationship Id="rId306" Type="http://schemas.openxmlformats.org/officeDocument/2006/relationships/slide" Target="slides/slide305.xml"/><Relationship Id="rId24" Type="http://schemas.openxmlformats.org/officeDocument/2006/relationships/slide" Target="slides/slide23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31" Type="http://schemas.openxmlformats.org/officeDocument/2006/relationships/slide" Target="slides/slide130.xml"/><Relationship Id="rId327" Type="http://schemas.openxmlformats.org/officeDocument/2006/relationships/slide" Target="slides/slide326.xml"/><Relationship Id="rId348" Type="http://schemas.openxmlformats.org/officeDocument/2006/relationships/slide" Target="slides/slide347.xml"/><Relationship Id="rId369" Type="http://schemas.openxmlformats.org/officeDocument/2006/relationships/slide" Target="slides/slide368.xml"/><Relationship Id="rId152" Type="http://schemas.openxmlformats.org/officeDocument/2006/relationships/slide" Target="slides/slide151.xml"/><Relationship Id="rId173" Type="http://schemas.openxmlformats.org/officeDocument/2006/relationships/slide" Target="slides/slide172.xml"/><Relationship Id="rId194" Type="http://schemas.openxmlformats.org/officeDocument/2006/relationships/slide" Target="slides/slide193.xml"/><Relationship Id="rId208" Type="http://schemas.openxmlformats.org/officeDocument/2006/relationships/slide" Target="slides/slide207.xml"/><Relationship Id="rId229" Type="http://schemas.openxmlformats.org/officeDocument/2006/relationships/slide" Target="slides/slide228.xml"/><Relationship Id="rId380" Type="http://schemas.openxmlformats.org/officeDocument/2006/relationships/slide" Target="slides/slide379.xml"/><Relationship Id="rId415" Type="http://schemas.openxmlformats.org/officeDocument/2006/relationships/slide" Target="slides/slide414.xml"/><Relationship Id="rId240" Type="http://schemas.openxmlformats.org/officeDocument/2006/relationships/slide" Target="slides/slide239.xml"/><Relationship Id="rId261" Type="http://schemas.openxmlformats.org/officeDocument/2006/relationships/slide" Target="slides/slide260.xml"/><Relationship Id="rId14" Type="http://schemas.openxmlformats.org/officeDocument/2006/relationships/slide" Target="slides/slide13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282" Type="http://schemas.openxmlformats.org/officeDocument/2006/relationships/slide" Target="slides/slide281.xml"/><Relationship Id="rId317" Type="http://schemas.openxmlformats.org/officeDocument/2006/relationships/slide" Target="slides/slide316.xml"/><Relationship Id="rId338" Type="http://schemas.openxmlformats.org/officeDocument/2006/relationships/slide" Target="slides/slide337.xml"/><Relationship Id="rId359" Type="http://schemas.openxmlformats.org/officeDocument/2006/relationships/slide" Target="slides/slide358.xml"/><Relationship Id="rId8" Type="http://schemas.openxmlformats.org/officeDocument/2006/relationships/slide" Target="slides/slide7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slide" Target="slides/slide141.xml"/><Relationship Id="rId163" Type="http://schemas.openxmlformats.org/officeDocument/2006/relationships/slide" Target="slides/slide162.xml"/><Relationship Id="rId184" Type="http://schemas.openxmlformats.org/officeDocument/2006/relationships/slide" Target="slides/slide183.xml"/><Relationship Id="rId219" Type="http://schemas.openxmlformats.org/officeDocument/2006/relationships/slide" Target="slides/slide218.xml"/><Relationship Id="rId370" Type="http://schemas.openxmlformats.org/officeDocument/2006/relationships/slide" Target="slides/slide369.xml"/><Relationship Id="rId391" Type="http://schemas.openxmlformats.org/officeDocument/2006/relationships/slide" Target="slides/slide390.xml"/><Relationship Id="rId405" Type="http://schemas.openxmlformats.org/officeDocument/2006/relationships/slide" Target="slides/slide404.xml"/><Relationship Id="rId230" Type="http://schemas.openxmlformats.org/officeDocument/2006/relationships/slide" Target="slides/slide229.xml"/><Relationship Id="rId251" Type="http://schemas.openxmlformats.org/officeDocument/2006/relationships/slide" Target="slides/slide250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272" Type="http://schemas.openxmlformats.org/officeDocument/2006/relationships/slide" Target="slides/slide271.xml"/><Relationship Id="rId293" Type="http://schemas.openxmlformats.org/officeDocument/2006/relationships/slide" Target="slides/slide292.xml"/><Relationship Id="rId307" Type="http://schemas.openxmlformats.org/officeDocument/2006/relationships/slide" Target="slides/slide306.xml"/><Relationship Id="rId328" Type="http://schemas.openxmlformats.org/officeDocument/2006/relationships/slide" Target="slides/slide327.xml"/><Relationship Id="rId349" Type="http://schemas.openxmlformats.org/officeDocument/2006/relationships/slide" Target="slides/slide348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53" Type="http://schemas.openxmlformats.org/officeDocument/2006/relationships/slide" Target="slides/slide152.xml"/><Relationship Id="rId174" Type="http://schemas.openxmlformats.org/officeDocument/2006/relationships/slide" Target="slides/slide173.xml"/><Relationship Id="rId195" Type="http://schemas.openxmlformats.org/officeDocument/2006/relationships/slide" Target="slides/slide194.xml"/><Relationship Id="rId209" Type="http://schemas.openxmlformats.org/officeDocument/2006/relationships/slide" Target="slides/slide208.xml"/><Relationship Id="rId360" Type="http://schemas.openxmlformats.org/officeDocument/2006/relationships/slide" Target="slides/slide359.xml"/><Relationship Id="rId381" Type="http://schemas.openxmlformats.org/officeDocument/2006/relationships/slide" Target="slides/slide380.xml"/><Relationship Id="rId416" Type="http://schemas.openxmlformats.org/officeDocument/2006/relationships/slide" Target="slides/slide415.xml"/><Relationship Id="rId220" Type="http://schemas.openxmlformats.org/officeDocument/2006/relationships/slide" Target="slides/slide219.xml"/><Relationship Id="rId241" Type="http://schemas.openxmlformats.org/officeDocument/2006/relationships/slide" Target="slides/slide240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262" Type="http://schemas.openxmlformats.org/officeDocument/2006/relationships/slide" Target="slides/slide261.xml"/><Relationship Id="rId283" Type="http://schemas.openxmlformats.org/officeDocument/2006/relationships/slide" Target="slides/slide282.xml"/><Relationship Id="rId318" Type="http://schemas.openxmlformats.org/officeDocument/2006/relationships/slide" Target="slides/slide317.xml"/><Relationship Id="rId339" Type="http://schemas.openxmlformats.org/officeDocument/2006/relationships/slide" Target="slides/slide338.xml"/><Relationship Id="rId78" Type="http://schemas.openxmlformats.org/officeDocument/2006/relationships/slide" Target="slides/slide77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43" Type="http://schemas.openxmlformats.org/officeDocument/2006/relationships/slide" Target="slides/slide142.xml"/><Relationship Id="rId164" Type="http://schemas.openxmlformats.org/officeDocument/2006/relationships/slide" Target="slides/slide163.xml"/><Relationship Id="rId185" Type="http://schemas.openxmlformats.org/officeDocument/2006/relationships/slide" Target="slides/slide184.xml"/><Relationship Id="rId350" Type="http://schemas.openxmlformats.org/officeDocument/2006/relationships/slide" Target="slides/slide349.xml"/><Relationship Id="rId371" Type="http://schemas.openxmlformats.org/officeDocument/2006/relationships/slide" Target="slides/slide370.xml"/><Relationship Id="rId406" Type="http://schemas.openxmlformats.org/officeDocument/2006/relationships/slide" Target="slides/slide405.xml"/><Relationship Id="rId9" Type="http://schemas.openxmlformats.org/officeDocument/2006/relationships/slide" Target="slides/slide8.xml"/><Relationship Id="rId210" Type="http://schemas.openxmlformats.org/officeDocument/2006/relationships/slide" Target="slides/slide209.xml"/><Relationship Id="rId392" Type="http://schemas.openxmlformats.org/officeDocument/2006/relationships/slide" Target="slides/slide391.xml"/><Relationship Id="rId26" Type="http://schemas.openxmlformats.org/officeDocument/2006/relationships/slide" Target="slides/slide25.xml"/><Relationship Id="rId231" Type="http://schemas.openxmlformats.org/officeDocument/2006/relationships/slide" Target="slides/slide230.xml"/><Relationship Id="rId252" Type="http://schemas.openxmlformats.org/officeDocument/2006/relationships/slide" Target="slides/slide251.xml"/><Relationship Id="rId273" Type="http://schemas.openxmlformats.org/officeDocument/2006/relationships/slide" Target="slides/slide272.xml"/><Relationship Id="rId294" Type="http://schemas.openxmlformats.org/officeDocument/2006/relationships/slide" Target="slides/slide293.xml"/><Relationship Id="rId308" Type="http://schemas.openxmlformats.org/officeDocument/2006/relationships/slide" Target="slides/slide307.xml"/><Relationship Id="rId329" Type="http://schemas.openxmlformats.org/officeDocument/2006/relationships/slide" Target="slides/slide328.xml"/><Relationship Id="rId47" Type="http://schemas.openxmlformats.org/officeDocument/2006/relationships/slide" Target="slides/slide46.xml"/><Relationship Id="rId68" Type="http://schemas.openxmlformats.org/officeDocument/2006/relationships/slide" Target="slides/slide67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54" Type="http://schemas.openxmlformats.org/officeDocument/2006/relationships/slide" Target="slides/slide153.xml"/><Relationship Id="rId175" Type="http://schemas.openxmlformats.org/officeDocument/2006/relationships/slide" Target="slides/slide174.xml"/><Relationship Id="rId340" Type="http://schemas.openxmlformats.org/officeDocument/2006/relationships/slide" Target="slides/slide339.xml"/><Relationship Id="rId361" Type="http://schemas.openxmlformats.org/officeDocument/2006/relationships/slide" Target="slides/slide360.xml"/><Relationship Id="rId196" Type="http://schemas.openxmlformats.org/officeDocument/2006/relationships/slide" Target="slides/slide195.xml"/><Relationship Id="rId200" Type="http://schemas.openxmlformats.org/officeDocument/2006/relationships/slide" Target="slides/slide199.xml"/><Relationship Id="rId382" Type="http://schemas.openxmlformats.org/officeDocument/2006/relationships/slide" Target="slides/slide381.xml"/><Relationship Id="rId417" Type="http://schemas.openxmlformats.org/officeDocument/2006/relationships/slide" Target="slides/slide416.xml"/><Relationship Id="rId16" Type="http://schemas.openxmlformats.org/officeDocument/2006/relationships/slide" Target="slides/slide15.xml"/><Relationship Id="rId221" Type="http://schemas.openxmlformats.org/officeDocument/2006/relationships/slide" Target="slides/slide220.xml"/><Relationship Id="rId242" Type="http://schemas.openxmlformats.org/officeDocument/2006/relationships/slide" Target="slides/slide241.xml"/><Relationship Id="rId263" Type="http://schemas.openxmlformats.org/officeDocument/2006/relationships/slide" Target="slides/slide262.xml"/><Relationship Id="rId284" Type="http://schemas.openxmlformats.org/officeDocument/2006/relationships/slide" Target="slides/slide283.xml"/><Relationship Id="rId319" Type="http://schemas.openxmlformats.org/officeDocument/2006/relationships/slide" Target="slides/slide318.xml"/><Relationship Id="rId37" Type="http://schemas.openxmlformats.org/officeDocument/2006/relationships/slide" Target="slides/slide36.xml"/><Relationship Id="rId58" Type="http://schemas.openxmlformats.org/officeDocument/2006/relationships/slide" Target="slides/slide57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44" Type="http://schemas.openxmlformats.org/officeDocument/2006/relationships/slide" Target="slides/slide143.xml"/><Relationship Id="rId330" Type="http://schemas.openxmlformats.org/officeDocument/2006/relationships/slide" Target="slides/slide329.xml"/><Relationship Id="rId90" Type="http://schemas.openxmlformats.org/officeDocument/2006/relationships/slide" Target="slides/slide89.xml"/><Relationship Id="rId165" Type="http://schemas.openxmlformats.org/officeDocument/2006/relationships/slide" Target="slides/slide164.xml"/><Relationship Id="rId186" Type="http://schemas.openxmlformats.org/officeDocument/2006/relationships/slide" Target="slides/slide185.xml"/><Relationship Id="rId351" Type="http://schemas.openxmlformats.org/officeDocument/2006/relationships/slide" Target="slides/slide350.xml"/><Relationship Id="rId372" Type="http://schemas.openxmlformats.org/officeDocument/2006/relationships/slide" Target="slides/slide371.xml"/><Relationship Id="rId393" Type="http://schemas.openxmlformats.org/officeDocument/2006/relationships/slide" Target="slides/slide392.xml"/><Relationship Id="rId407" Type="http://schemas.openxmlformats.org/officeDocument/2006/relationships/slide" Target="slides/slide406.xml"/><Relationship Id="rId428" Type="http://schemas.microsoft.com/office/2016/11/relationships/changesInfo" Target="changesInfos/changesInfo1.xml"/><Relationship Id="rId211" Type="http://schemas.openxmlformats.org/officeDocument/2006/relationships/slide" Target="slides/slide210.xml"/><Relationship Id="rId232" Type="http://schemas.openxmlformats.org/officeDocument/2006/relationships/slide" Target="slides/slide231.xml"/><Relationship Id="rId253" Type="http://schemas.openxmlformats.org/officeDocument/2006/relationships/slide" Target="slides/slide252.xml"/><Relationship Id="rId274" Type="http://schemas.openxmlformats.org/officeDocument/2006/relationships/slide" Target="slides/slide273.xml"/><Relationship Id="rId295" Type="http://schemas.openxmlformats.org/officeDocument/2006/relationships/slide" Target="slides/slide294.xml"/><Relationship Id="rId309" Type="http://schemas.openxmlformats.org/officeDocument/2006/relationships/slide" Target="slides/slide308.xml"/><Relationship Id="rId27" Type="http://schemas.openxmlformats.org/officeDocument/2006/relationships/slide" Target="slides/slide26.xml"/><Relationship Id="rId48" Type="http://schemas.openxmlformats.org/officeDocument/2006/relationships/slide" Target="slides/slide47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34" Type="http://schemas.openxmlformats.org/officeDocument/2006/relationships/slide" Target="slides/slide133.xml"/><Relationship Id="rId320" Type="http://schemas.openxmlformats.org/officeDocument/2006/relationships/slide" Target="slides/slide319.xml"/><Relationship Id="rId80" Type="http://schemas.openxmlformats.org/officeDocument/2006/relationships/slide" Target="slides/slide79.xml"/><Relationship Id="rId155" Type="http://schemas.openxmlformats.org/officeDocument/2006/relationships/slide" Target="slides/slide154.xml"/><Relationship Id="rId176" Type="http://schemas.openxmlformats.org/officeDocument/2006/relationships/slide" Target="slides/slide175.xml"/><Relationship Id="rId197" Type="http://schemas.openxmlformats.org/officeDocument/2006/relationships/slide" Target="slides/slide196.xml"/><Relationship Id="rId341" Type="http://schemas.openxmlformats.org/officeDocument/2006/relationships/slide" Target="slides/slide340.xml"/><Relationship Id="rId362" Type="http://schemas.openxmlformats.org/officeDocument/2006/relationships/slide" Target="slides/slide361.xml"/><Relationship Id="rId383" Type="http://schemas.openxmlformats.org/officeDocument/2006/relationships/slide" Target="slides/slide382.xml"/><Relationship Id="rId418" Type="http://schemas.openxmlformats.org/officeDocument/2006/relationships/slide" Target="slides/slide417.xml"/><Relationship Id="rId201" Type="http://schemas.openxmlformats.org/officeDocument/2006/relationships/slide" Target="slides/slide200.xml"/><Relationship Id="rId222" Type="http://schemas.openxmlformats.org/officeDocument/2006/relationships/slide" Target="slides/slide221.xml"/><Relationship Id="rId243" Type="http://schemas.openxmlformats.org/officeDocument/2006/relationships/slide" Target="slides/slide242.xml"/><Relationship Id="rId264" Type="http://schemas.openxmlformats.org/officeDocument/2006/relationships/slide" Target="slides/slide263.xml"/><Relationship Id="rId285" Type="http://schemas.openxmlformats.org/officeDocument/2006/relationships/slide" Target="slides/slide284.xml"/><Relationship Id="rId17" Type="http://schemas.openxmlformats.org/officeDocument/2006/relationships/slide" Target="slides/slide16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24" Type="http://schemas.openxmlformats.org/officeDocument/2006/relationships/slide" Target="slides/slide123.xml"/><Relationship Id="rId310" Type="http://schemas.openxmlformats.org/officeDocument/2006/relationships/slide" Target="slides/slide309.xml"/><Relationship Id="rId70" Type="http://schemas.openxmlformats.org/officeDocument/2006/relationships/slide" Target="slides/slide69.xml"/><Relationship Id="rId91" Type="http://schemas.openxmlformats.org/officeDocument/2006/relationships/slide" Target="slides/slide90.xml"/><Relationship Id="rId145" Type="http://schemas.openxmlformats.org/officeDocument/2006/relationships/slide" Target="slides/slide144.xml"/><Relationship Id="rId166" Type="http://schemas.openxmlformats.org/officeDocument/2006/relationships/slide" Target="slides/slide165.xml"/><Relationship Id="rId187" Type="http://schemas.openxmlformats.org/officeDocument/2006/relationships/slide" Target="slides/slide186.xml"/><Relationship Id="rId331" Type="http://schemas.openxmlformats.org/officeDocument/2006/relationships/slide" Target="slides/slide330.xml"/><Relationship Id="rId352" Type="http://schemas.openxmlformats.org/officeDocument/2006/relationships/slide" Target="slides/slide351.xml"/><Relationship Id="rId373" Type="http://schemas.openxmlformats.org/officeDocument/2006/relationships/slide" Target="slides/slide372.xml"/><Relationship Id="rId394" Type="http://schemas.openxmlformats.org/officeDocument/2006/relationships/slide" Target="slides/slide393.xml"/><Relationship Id="rId408" Type="http://schemas.openxmlformats.org/officeDocument/2006/relationships/slide" Target="slides/slide407.xml"/><Relationship Id="rId429" Type="http://schemas.microsoft.com/office/2015/10/relationships/revisionInfo" Target="revisionInfo.xml"/><Relationship Id="rId1" Type="http://schemas.openxmlformats.org/officeDocument/2006/relationships/slideMaster" Target="slideMasters/slideMaster1.xml"/><Relationship Id="rId212" Type="http://schemas.openxmlformats.org/officeDocument/2006/relationships/slide" Target="slides/slide211.xml"/><Relationship Id="rId233" Type="http://schemas.openxmlformats.org/officeDocument/2006/relationships/slide" Target="slides/slide232.xml"/><Relationship Id="rId254" Type="http://schemas.openxmlformats.org/officeDocument/2006/relationships/slide" Target="slides/slide253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275" Type="http://schemas.openxmlformats.org/officeDocument/2006/relationships/slide" Target="slides/slide274.xml"/><Relationship Id="rId296" Type="http://schemas.openxmlformats.org/officeDocument/2006/relationships/slide" Target="slides/slide295.xml"/><Relationship Id="rId300" Type="http://schemas.openxmlformats.org/officeDocument/2006/relationships/slide" Target="slides/slide299.xml"/><Relationship Id="rId60" Type="http://schemas.openxmlformats.org/officeDocument/2006/relationships/slide" Target="slides/slide59.xml"/><Relationship Id="rId81" Type="http://schemas.openxmlformats.org/officeDocument/2006/relationships/slide" Target="slides/slide80.xml"/><Relationship Id="rId135" Type="http://schemas.openxmlformats.org/officeDocument/2006/relationships/slide" Target="slides/slide134.xml"/><Relationship Id="rId156" Type="http://schemas.openxmlformats.org/officeDocument/2006/relationships/slide" Target="slides/slide155.xml"/><Relationship Id="rId177" Type="http://schemas.openxmlformats.org/officeDocument/2006/relationships/slide" Target="slides/slide176.xml"/><Relationship Id="rId198" Type="http://schemas.openxmlformats.org/officeDocument/2006/relationships/slide" Target="slides/slide197.xml"/><Relationship Id="rId321" Type="http://schemas.openxmlformats.org/officeDocument/2006/relationships/slide" Target="slides/slide320.xml"/><Relationship Id="rId342" Type="http://schemas.openxmlformats.org/officeDocument/2006/relationships/slide" Target="slides/slide341.xml"/><Relationship Id="rId363" Type="http://schemas.openxmlformats.org/officeDocument/2006/relationships/slide" Target="slides/slide362.xml"/><Relationship Id="rId384" Type="http://schemas.openxmlformats.org/officeDocument/2006/relationships/slide" Target="slides/slide383.xml"/><Relationship Id="rId419" Type="http://schemas.openxmlformats.org/officeDocument/2006/relationships/slide" Target="slides/slide418.xml"/><Relationship Id="rId202" Type="http://schemas.openxmlformats.org/officeDocument/2006/relationships/slide" Target="slides/slide201.xml"/><Relationship Id="rId223" Type="http://schemas.openxmlformats.org/officeDocument/2006/relationships/slide" Target="slides/slide222.xml"/><Relationship Id="rId244" Type="http://schemas.openxmlformats.org/officeDocument/2006/relationships/slide" Target="slides/slide243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265" Type="http://schemas.openxmlformats.org/officeDocument/2006/relationships/slide" Target="slides/slide264.xml"/><Relationship Id="rId286" Type="http://schemas.openxmlformats.org/officeDocument/2006/relationships/slide" Target="slides/slide285.xml"/><Relationship Id="rId50" Type="http://schemas.openxmlformats.org/officeDocument/2006/relationships/slide" Target="slides/slide49.xml"/><Relationship Id="rId104" Type="http://schemas.openxmlformats.org/officeDocument/2006/relationships/slide" Target="slides/slide103.xml"/><Relationship Id="rId125" Type="http://schemas.openxmlformats.org/officeDocument/2006/relationships/slide" Target="slides/slide124.xml"/><Relationship Id="rId146" Type="http://schemas.openxmlformats.org/officeDocument/2006/relationships/slide" Target="slides/slide145.xml"/><Relationship Id="rId167" Type="http://schemas.openxmlformats.org/officeDocument/2006/relationships/slide" Target="slides/slide166.xml"/><Relationship Id="rId188" Type="http://schemas.openxmlformats.org/officeDocument/2006/relationships/slide" Target="slides/slide187.xml"/><Relationship Id="rId311" Type="http://schemas.openxmlformats.org/officeDocument/2006/relationships/slide" Target="slides/slide310.xml"/><Relationship Id="rId332" Type="http://schemas.openxmlformats.org/officeDocument/2006/relationships/slide" Target="slides/slide331.xml"/><Relationship Id="rId353" Type="http://schemas.openxmlformats.org/officeDocument/2006/relationships/slide" Target="slides/slide352.xml"/><Relationship Id="rId374" Type="http://schemas.openxmlformats.org/officeDocument/2006/relationships/slide" Target="slides/slide373.xml"/><Relationship Id="rId395" Type="http://schemas.openxmlformats.org/officeDocument/2006/relationships/slide" Target="slides/slide394.xml"/><Relationship Id="rId409" Type="http://schemas.openxmlformats.org/officeDocument/2006/relationships/slide" Target="slides/slide408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13" Type="http://schemas.openxmlformats.org/officeDocument/2006/relationships/slide" Target="slides/slide212.xml"/><Relationship Id="rId234" Type="http://schemas.openxmlformats.org/officeDocument/2006/relationships/slide" Target="slides/slide233.xml"/><Relationship Id="rId420" Type="http://schemas.openxmlformats.org/officeDocument/2006/relationships/slide" Target="slides/slide419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55" Type="http://schemas.openxmlformats.org/officeDocument/2006/relationships/slide" Target="slides/slide254.xml"/><Relationship Id="rId276" Type="http://schemas.openxmlformats.org/officeDocument/2006/relationships/slide" Target="slides/slide275.xml"/><Relationship Id="rId297" Type="http://schemas.openxmlformats.org/officeDocument/2006/relationships/slide" Target="slides/slide296.xml"/><Relationship Id="rId40" Type="http://schemas.openxmlformats.org/officeDocument/2006/relationships/slide" Target="slides/slide39.xml"/><Relationship Id="rId115" Type="http://schemas.openxmlformats.org/officeDocument/2006/relationships/slide" Target="slides/slide114.xml"/><Relationship Id="rId136" Type="http://schemas.openxmlformats.org/officeDocument/2006/relationships/slide" Target="slides/slide135.xml"/><Relationship Id="rId157" Type="http://schemas.openxmlformats.org/officeDocument/2006/relationships/slide" Target="slides/slide156.xml"/><Relationship Id="rId178" Type="http://schemas.openxmlformats.org/officeDocument/2006/relationships/slide" Target="slides/slide177.xml"/><Relationship Id="rId301" Type="http://schemas.openxmlformats.org/officeDocument/2006/relationships/slide" Target="slides/slide300.xml"/><Relationship Id="rId322" Type="http://schemas.openxmlformats.org/officeDocument/2006/relationships/slide" Target="slides/slide321.xml"/><Relationship Id="rId343" Type="http://schemas.openxmlformats.org/officeDocument/2006/relationships/slide" Target="slides/slide342.xml"/><Relationship Id="rId364" Type="http://schemas.openxmlformats.org/officeDocument/2006/relationships/slide" Target="slides/slide363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9" Type="http://schemas.openxmlformats.org/officeDocument/2006/relationships/slide" Target="slides/slide198.xml"/><Relationship Id="rId203" Type="http://schemas.openxmlformats.org/officeDocument/2006/relationships/slide" Target="slides/slide202.xml"/><Relationship Id="rId385" Type="http://schemas.openxmlformats.org/officeDocument/2006/relationships/slide" Target="slides/slide384.xml"/><Relationship Id="rId19" Type="http://schemas.openxmlformats.org/officeDocument/2006/relationships/slide" Target="slides/slide18.xml"/><Relationship Id="rId224" Type="http://schemas.openxmlformats.org/officeDocument/2006/relationships/slide" Target="slides/slide223.xml"/><Relationship Id="rId245" Type="http://schemas.openxmlformats.org/officeDocument/2006/relationships/slide" Target="slides/slide244.xml"/><Relationship Id="rId266" Type="http://schemas.openxmlformats.org/officeDocument/2006/relationships/slide" Target="slides/slide265.xml"/><Relationship Id="rId287" Type="http://schemas.openxmlformats.org/officeDocument/2006/relationships/slide" Target="slides/slide286.xml"/><Relationship Id="rId410" Type="http://schemas.openxmlformats.org/officeDocument/2006/relationships/slide" Target="slides/slide409.xml"/><Relationship Id="rId30" Type="http://schemas.openxmlformats.org/officeDocument/2006/relationships/slide" Target="slides/slide2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147" Type="http://schemas.openxmlformats.org/officeDocument/2006/relationships/slide" Target="slides/slide146.xml"/><Relationship Id="rId168" Type="http://schemas.openxmlformats.org/officeDocument/2006/relationships/slide" Target="slides/slide167.xml"/><Relationship Id="rId312" Type="http://schemas.openxmlformats.org/officeDocument/2006/relationships/slide" Target="slides/slide311.xml"/><Relationship Id="rId333" Type="http://schemas.openxmlformats.org/officeDocument/2006/relationships/slide" Target="slides/slide332.xml"/><Relationship Id="rId354" Type="http://schemas.openxmlformats.org/officeDocument/2006/relationships/slide" Target="slides/slide353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189" Type="http://schemas.openxmlformats.org/officeDocument/2006/relationships/slide" Target="slides/slide188.xml"/><Relationship Id="rId375" Type="http://schemas.openxmlformats.org/officeDocument/2006/relationships/slide" Target="slides/slide374.xml"/><Relationship Id="rId396" Type="http://schemas.openxmlformats.org/officeDocument/2006/relationships/slide" Target="slides/slide395.xml"/><Relationship Id="rId3" Type="http://schemas.openxmlformats.org/officeDocument/2006/relationships/slide" Target="slides/slide2.xml"/><Relationship Id="rId214" Type="http://schemas.openxmlformats.org/officeDocument/2006/relationships/slide" Target="slides/slide213.xml"/><Relationship Id="rId235" Type="http://schemas.openxmlformats.org/officeDocument/2006/relationships/slide" Target="slides/slide234.xml"/><Relationship Id="rId256" Type="http://schemas.openxmlformats.org/officeDocument/2006/relationships/slide" Target="slides/slide255.xml"/><Relationship Id="rId277" Type="http://schemas.openxmlformats.org/officeDocument/2006/relationships/slide" Target="slides/slide276.xml"/><Relationship Id="rId298" Type="http://schemas.openxmlformats.org/officeDocument/2006/relationships/slide" Target="slides/slide297.xml"/><Relationship Id="rId400" Type="http://schemas.openxmlformats.org/officeDocument/2006/relationships/slide" Target="slides/slide399.xml"/><Relationship Id="rId421" Type="http://schemas.openxmlformats.org/officeDocument/2006/relationships/slide" Target="slides/slide420.xml"/><Relationship Id="rId116" Type="http://schemas.openxmlformats.org/officeDocument/2006/relationships/slide" Target="slides/slide115.xml"/><Relationship Id="rId137" Type="http://schemas.openxmlformats.org/officeDocument/2006/relationships/slide" Target="slides/slide136.xml"/><Relationship Id="rId158" Type="http://schemas.openxmlformats.org/officeDocument/2006/relationships/slide" Target="slides/slide157.xml"/><Relationship Id="rId302" Type="http://schemas.openxmlformats.org/officeDocument/2006/relationships/slide" Target="slides/slide301.xml"/><Relationship Id="rId323" Type="http://schemas.openxmlformats.org/officeDocument/2006/relationships/slide" Target="slides/slide322.xml"/><Relationship Id="rId344" Type="http://schemas.openxmlformats.org/officeDocument/2006/relationships/slide" Target="slides/slide343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179" Type="http://schemas.openxmlformats.org/officeDocument/2006/relationships/slide" Target="slides/slide178.xml"/><Relationship Id="rId365" Type="http://schemas.openxmlformats.org/officeDocument/2006/relationships/slide" Target="slides/slide364.xml"/><Relationship Id="rId386" Type="http://schemas.openxmlformats.org/officeDocument/2006/relationships/slide" Target="slides/slide385.xml"/><Relationship Id="rId190" Type="http://schemas.openxmlformats.org/officeDocument/2006/relationships/slide" Target="slides/slide189.xml"/><Relationship Id="rId204" Type="http://schemas.openxmlformats.org/officeDocument/2006/relationships/slide" Target="slides/slide203.xml"/><Relationship Id="rId225" Type="http://schemas.openxmlformats.org/officeDocument/2006/relationships/slide" Target="slides/slide224.xml"/><Relationship Id="rId246" Type="http://schemas.openxmlformats.org/officeDocument/2006/relationships/slide" Target="slides/slide245.xml"/><Relationship Id="rId267" Type="http://schemas.openxmlformats.org/officeDocument/2006/relationships/slide" Target="slides/slide266.xml"/><Relationship Id="rId288" Type="http://schemas.openxmlformats.org/officeDocument/2006/relationships/slide" Target="slides/slide287.xml"/><Relationship Id="rId411" Type="http://schemas.openxmlformats.org/officeDocument/2006/relationships/slide" Target="slides/slide410.xml"/><Relationship Id="rId106" Type="http://schemas.openxmlformats.org/officeDocument/2006/relationships/slide" Target="slides/slide105.xml"/><Relationship Id="rId127" Type="http://schemas.openxmlformats.org/officeDocument/2006/relationships/slide" Target="slides/slide126.xml"/><Relationship Id="rId313" Type="http://schemas.openxmlformats.org/officeDocument/2006/relationships/slide" Target="slides/slide312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94" Type="http://schemas.openxmlformats.org/officeDocument/2006/relationships/slide" Target="slides/slide93.xml"/><Relationship Id="rId148" Type="http://schemas.openxmlformats.org/officeDocument/2006/relationships/slide" Target="slides/slide147.xml"/><Relationship Id="rId169" Type="http://schemas.openxmlformats.org/officeDocument/2006/relationships/slide" Target="slides/slide168.xml"/><Relationship Id="rId334" Type="http://schemas.openxmlformats.org/officeDocument/2006/relationships/slide" Target="slides/slide333.xml"/><Relationship Id="rId355" Type="http://schemas.openxmlformats.org/officeDocument/2006/relationships/slide" Target="slides/slide354.xml"/><Relationship Id="rId376" Type="http://schemas.openxmlformats.org/officeDocument/2006/relationships/slide" Target="slides/slide375.xml"/><Relationship Id="rId397" Type="http://schemas.openxmlformats.org/officeDocument/2006/relationships/slide" Target="slides/slide396.xml"/><Relationship Id="rId4" Type="http://schemas.openxmlformats.org/officeDocument/2006/relationships/slide" Target="slides/slide3.xml"/><Relationship Id="rId180" Type="http://schemas.openxmlformats.org/officeDocument/2006/relationships/slide" Target="slides/slide179.xml"/><Relationship Id="rId215" Type="http://schemas.openxmlformats.org/officeDocument/2006/relationships/slide" Target="slides/slide214.xml"/><Relationship Id="rId236" Type="http://schemas.openxmlformats.org/officeDocument/2006/relationships/slide" Target="slides/slide235.xml"/><Relationship Id="rId257" Type="http://schemas.openxmlformats.org/officeDocument/2006/relationships/slide" Target="slides/slide256.xml"/><Relationship Id="rId278" Type="http://schemas.openxmlformats.org/officeDocument/2006/relationships/slide" Target="slides/slide277.xml"/><Relationship Id="rId401" Type="http://schemas.openxmlformats.org/officeDocument/2006/relationships/slide" Target="slides/slide400.xml"/><Relationship Id="rId422" Type="http://schemas.openxmlformats.org/officeDocument/2006/relationships/presProps" Target="presProps.xml"/><Relationship Id="rId303" Type="http://schemas.openxmlformats.org/officeDocument/2006/relationships/slide" Target="slides/slide302.xml"/><Relationship Id="rId42" Type="http://schemas.openxmlformats.org/officeDocument/2006/relationships/slide" Target="slides/slide41.xml"/><Relationship Id="rId84" Type="http://schemas.openxmlformats.org/officeDocument/2006/relationships/slide" Target="slides/slide83.xml"/><Relationship Id="rId138" Type="http://schemas.openxmlformats.org/officeDocument/2006/relationships/slide" Target="slides/slide137.xml"/><Relationship Id="rId345" Type="http://schemas.openxmlformats.org/officeDocument/2006/relationships/slide" Target="slides/slide344.xml"/><Relationship Id="rId387" Type="http://schemas.openxmlformats.org/officeDocument/2006/relationships/slide" Target="slides/slide386.xml"/><Relationship Id="rId191" Type="http://schemas.openxmlformats.org/officeDocument/2006/relationships/slide" Target="slides/slide190.xml"/><Relationship Id="rId205" Type="http://schemas.openxmlformats.org/officeDocument/2006/relationships/slide" Target="slides/slide204.xml"/><Relationship Id="rId247" Type="http://schemas.openxmlformats.org/officeDocument/2006/relationships/slide" Target="slides/slide246.xml"/><Relationship Id="rId412" Type="http://schemas.openxmlformats.org/officeDocument/2006/relationships/slide" Target="slides/slide411.xml"/><Relationship Id="rId107" Type="http://schemas.openxmlformats.org/officeDocument/2006/relationships/slide" Target="slides/slide106.xml"/><Relationship Id="rId289" Type="http://schemas.openxmlformats.org/officeDocument/2006/relationships/slide" Target="slides/slide288.xml"/><Relationship Id="rId11" Type="http://schemas.openxmlformats.org/officeDocument/2006/relationships/slide" Target="slides/slide10.xml"/><Relationship Id="rId53" Type="http://schemas.openxmlformats.org/officeDocument/2006/relationships/slide" Target="slides/slide52.xml"/><Relationship Id="rId149" Type="http://schemas.openxmlformats.org/officeDocument/2006/relationships/slide" Target="slides/slide148.xml"/><Relationship Id="rId314" Type="http://schemas.openxmlformats.org/officeDocument/2006/relationships/slide" Target="slides/slide313.xml"/><Relationship Id="rId356" Type="http://schemas.openxmlformats.org/officeDocument/2006/relationships/slide" Target="slides/slide355.xml"/><Relationship Id="rId398" Type="http://schemas.openxmlformats.org/officeDocument/2006/relationships/slide" Target="slides/slide397.xml"/><Relationship Id="rId95" Type="http://schemas.openxmlformats.org/officeDocument/2006/relationships/slide" Target="slides/slide94.xml"/><Relationship Id="rId160" Type="http://schemas.openxmlformats.org/officeDocument/2006/relationships/slide" Target="slides/slide159.xml"/><Relationship Id="rId216" Type="http://schemas.openxmlformats.org/officeDocument/2006/relationships/slide" Target="slides/slide215.xml"/><Relationship Id="rId423" Type="http://schemas.openxmlformats.org/officeDocument/2006/relationships/viewProps" Target="viewProps.xml"/><Relationship Id="rId258" Type="http://schemas.openxmlformats.org/officeDocument/2006/relationships/slide" Target="slides/slide257.xml"/><Relationship Id="rId22" Type="http://schemas.openxmlformats.org/officeDocument/2006/relationships/slide" Target="slides/slide21.xml"/><Relationship Id="rId64" Type="http://schemas.openxmlformats.org/officeDocument/2006/relationships/slide" Target="slides/slide63.xml"/><Relationship Id="rId118" Type="http://schemas.openxmlformats.org/officeDocument/2006/relationships/slide" Target="slides/slide117.xml"/><Relationship Id="rId325" Type="http://schemas.openxmlformats.org/officeDocument/2006/relationships/slide" Target="slides/slide324.xml"/><Relationship Id="rId367" Type="http://schemas.openxmlformats.org/officeDocument/2006/relationships/slide" Target="slides/slide366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laire Hubbard" userId="7b92dbcd73901339" providerId="LiveId" clId="{EBCD863A-7E85-44B5-88F6-1089929D1F5B}"/>
    <pc:docChg chg="custSel addSld modSld">
      <pc:chgData name="Claire Hubbard" userId="7b92dbcd73901339" providerId="LiveId" clId="{EBCD863A-7E85-44B5-88F6-1089929D1F5B}" dt="2020-10-25T10:17:02.561" v="662" actId="1076"/>
      <pc:docMkLst>
        <pc:docMk/>
      </pc:docMkLst>
      <pc:sldChg chg="addSp modSp add mod setBg">
        <pc:chgData name="Claire Hubbard" userId="7b92dbcd73901339" providerId="LiveId" clId="{EBCD863A-7E85-44B5-88F6-1089929D1F5B}" dt="2020-10-25T10:17:02.561" v="662" actId="1076"/>
        <pc:sldMkLst>
          <pc:docMk/>
          <pc:sldMk cId="2803719894" sldId="867"/>
        </pc:sldMkLst>
        <pc:spChg chg="mod">
          <ac:chgData name="Claire Hubbard" userId="7b92dbcd73901339" providerId="LiveId" clId="{EBCD863A-7E85-44B5-88F6-1089929D1F5B}" dt="2020-10-25T10:15:00.876" v="639" actId="207"/>
          <ac:spMkLst>
            <pc:docMk/>
            <pc:sldMk cId="2803719894" sldId="867"/>
            <ac:spMk id="4" creationId="{D62FFE7A-9616-4D48-B88F-B2A000122C98}"/>
          </ac:spMkLst>
        </pc:spChg>
        <pc:picChg chg="add mod">
          <ac:chgData name="Claire Hubbard" userId="7b92dbcd73901339" providerId="LiveId" clId="{EBCD863A-7E85-44B5-88F6-1089929D1F5B}" dt="2020-10-25T10:16:11.792" v="644" actId="1076"/>
          <ac:picMkLst>
            <pc:docMk/>
            <pc:sldMk cId="2803719894" sldId="867"/>
            <ac:picMk id="3" creationId="{531791B1-0C53-4CFD-A27E-E5583A127490}"/>
          </ac:picMkLst>
        </pc:picChg>
        <pc:picChg chg="add mod">
          <ac:chgData name="Claire Hubbard" userId="7b92dbcd73901339" providerId="LiveId" clId="{EBCD863A-7E85-44B5-88F6-1089929D1F5B}" dt="2020-10-25T10:16:28.263" v="651" actId="1076"/>
          <ac:picMkLst>
            <pc:docMk/>
            <pc:sldMk cId="2803719894" sldId="867"/>
            <ac:picMk id="6" creationId="{7F02DBA0-2694-4357-842F-4379D493D678}"/>
          </ac:picMkLst>
        </pc:picChg>
        <pc:picChg chg="add mod">
          <ac:chgData name="Claire Hubbard" userId="7b92dbcd73901339" providerId="LiveId" clId="{EBCD863A-7E85-44B5-88F6-1089929D1F5B}" dt="2020-10-25T10:16:45.063" v="656" actId="1076"/>
          <ac:picMkLst>
            <pc:docMk/>
            <pc:sldMk cId="2803719894" sldId="867"/>
            <ac:picMk id="8" creationId="{4A85F23B-B6C8-4EED-AA73-EE3041ABB411}"/>
          </ac:picMkLst>
        </pc:picChg>
        <pc:picChg chg="add mod">
          <ac:chgData name="Claire Hubbard" userId="7b92dbcd73901339" providerId="LiveId" clId="{EBCD863A-7E85-44B5-88F6-1089929D1F5B}" dt="2020-10-25T10:17:02.561" v="662" actId="1076"/>
          <ac:picMkLst>
            <pc:docMk/>
            <pc:sldMk cId="2803719894" sldId="867"/>
            <ac:picMk id="10" creationId="{0F87EDF8-39B5-4B8C-A306-5BA75C171E4D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4B73B-18EF-4477-A178-7113BCB102CF}" type="datetimeFigureOut">
              <a:rPr lang="en-GB" smtClean="0"/>
              <a:pPr/>
              <a:t>18/08/2021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99510-6FE6-4EBD-A32B-739C13DDBAE3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234259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4B73B-18EF-4477-A178-7113BCB102CF}" type="datetimeFigureOut">
              <a:rPr lang="en-GB" smtClean="0"/>
              <a:pPr/>
              <a:t>18/08/2021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99510-6FE6-4EBD-A32B-739C13DDBAE3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260753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4B73B-18EF-4477-A178-7113BCB102CF}" type="datetimeFigureOut">
              <a:rPr lang="en-GB" smtClean="0"/>
              <a:pPr/>
              <a:t>18/08/2021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99510-6FE6-4EBD-A32B-739C13DDBAE3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237420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EF438CE4-C537-44A8-8DB9-84EA37263832}"/>
              </a:ext>
            </a:extLst>
          </p:cNvPr>
          <p:cNvSpPr/>
          <p:nvPr userDrawn="1"/>
        </p:nvSpPr>
        <p:spPr>
          <a:xfrm>
            <a:off x="152613" y="129069"/>
            <a:ext cx="11886774" cy="6599862"/>
          </a:xfrm>
          <a:prstGeom prst="rect">
            <a:avLst/>
          </a:prstGeom>
          <a:noFill/>
          <a:ln w="28575" cmpd="sng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NTPreCursivefk" panose="03000400000000000000" pitchFamily="66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799B738-9B6D-4A16-87C8-74F574A80CD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293" y="6428160"/>
            <a:ext cx="300771" cy="300771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FEE4071-099B-469D-B594-495D68273287}"/>
              </a:ext>
            </a:extLst>
          </p:cNvPr>
          <p:cNvSpPr txBox="1"/>
          <p:nvPr userDrawn="1"/>
        </p:nvSpPr>
        <p:spPr>
          <a:xfrm>
            <a:off x="518064" y="6467321"/>
            <a:ext cx="94609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100" dirty="0">
                <a:latin typeface="NTPreCursivefk" panose="03000400000000000000" pitchFamily="66" charset="0"/>
              </a:rPr>
              <a:t>The Teach Hub</a:t>
            </a:r>
          </a:p>
        </p:txBody>
      </p:sp>
    </p:spTree>
    <p:extLst>
      <p:ext uri="{BB962C8B-B14F-4D97-AF65-F5344CB8AC3E}">
        <p14:creationId xmlns:p14="http://schemas.microsoft.com/office/powerpoint/2010/main" val="32528437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4B73B-18EF-4477-A178-7113BCB102CF}" type="datetimeFigureOut">
              <a:rPr lang="en-GB" smtClean="0"/>
              <a:pPr/>
              <a:t>18/08/2021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99510-6FE6-4EBD-A32B-739C13DDBAE3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072433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4B73B-18EF-4477-A178-7113BCB102CF}" type="datetimeFigureOut">
              <a:rPr lang="en-GB" smtClean="0"/>
              <a:pPr/>
              <a:t>18/08/2021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99510-6FE6-4EBD-A32B-739C13DDBAE3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602318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4B73B-18EF-4477-A178-7113BCB102CF}" type="datetimeFigureOut">
              <a:rPr lang="en-GB" smtClean="0"/>
              <a:pPr/>
              <a:t>18/08/2021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99510-6FE6-4EBD-A32B-739C13DDBAE3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84402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4B73B-18EF-4477-A178-7113BCB102CF}" type="datetimeFigureOut">
              <a:rPr lang="en-GB" smtClean="0"/>
              <a:pPr/>
              <a:t>18/08/2021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99510-6FE6-4EBD-A32B-739C13DDBAE3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547084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4B73B-18EF-4477-A178-7113BCB102CF}" type="datetimeFigureOut">
              <a:rPr lang="en-GB" smtClean="0"/>
              <a:pPr/>
              <a:t>18/08/2021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99510-6FE6-4EBD-A32B-739C13DDBAE3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619877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8/18/2021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F438CE4-C537-44A8-8DB9-84EA37263832}"/>
              </a:ext>
            </a:extLst>
          </p:cNvPr>
          <p:cNvSpPr/>
          <p:nvPr userDrawn="1"/>
        </p:nvSpPr>
        <p:spPr>
          <a:xfrm>
            <a:off x="152613" y="129069"/>
            <a:ext cx="11886774" cy="6599862"/>
          </a:xfrm>
          <a:prstGeom prst="rect">
            <a:avLst/>
          </a:prstGeom>
          <a:noFill/>
          <a:ln w="28575" cmpd="sng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NTPreCursivefk" panose="03000400000000000000" pitchFamily="66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799B738-9B6D-4A16-87C8-74F574A80CD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293" y="6428160"/>
            <a:ext cx="300771" cy="30077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FEE4071-099B-469D-B594-495D68273287}"/>
              </a:ext>
            </a:extLst>
          </p:cNvPr>
          <p:cNvSpPr txBox="1"/>
          <p:nvPr userDrawn="1"/>
        </p:nvSpPr>
        <p:spPr>
          <a:xfrm>
            <a:off x="518064" y="6467321"/>
            <a:ext cx="94609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100" dirty="0">
                <a:latin typeface="NTPreCursivefk" panose="03000400000000000000" pitchFamily="66" charset="0"/>
              </a:rPr>
              <a:t>The Teach Hub</a:t>
            </a:r>
          </a:p>
        </p:txBody>
      </p:sp>
    </p:spTree>
    <p:extLst>
      <p:ext uri="{BB962C8B-B14F-4D97-AF65-F5344CB8AC3E}">
        <p14:creationId xmlns:p14="http://schemas.microsoft.com/office/powerpoint/2010/main" val="36757525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4B73B-18EF-4477-A178-7113BCB102CF}" type="datetimeFigureOut">
              <a:rPr lang="en-GB" smtClean="0"/>
              <a:pPr/>
              <a:t>18/08/2021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99510-6FE6-4EBD-A32B-739C13DDBAE3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895523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4B73B-18EF-4477-A178-7113BCB102CF}" type="datetimeFigureOut">
              <a:rPr lang="en-GB" smtClean="0"/>
              <a:pPr/>
              <a:t>18/08/2021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99510-6FE6-4EBD-A32B-739C13DDBAE3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394489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8/18/2021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131450A-8C57-4D34-97AD-D4DA21704325}"/>
              </a:ext>
            </a:extLst>
          </p:cNvPr>
          <p:cNvSpPr/>
          <p:nvPr userDrawn="1"/>
        </p:nvSpPr>
        <p:spPr>
          <a:xfrm>
            <a:off x="152613" y="129069"/>
            <a:ext cx="11886774" cy="6599862"/>
          </a:xfrm>
          <a:prstGeom prst="rect">
            <a:avLst/>
          </a:prstGeom>
          <a:noFill/>
          <a:ln w="28575" cmpd="sng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NTPreCursivefk" panose="03000400000000000000" pitchFamily="66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63AB430-EB20-4E9F-9763-D1052BCAD8DB}"/>
              </a:ext>
            </a:extLst>
          </p:cNvPr>
          <p:cNvSpPr txBox="1"/>
          <p:nvPr userDrawn="1"/>
        </p:nvSpPr>
        <p:spPr>
          <a:xfrm>
            <a:off x="518064" y="6467321"/>
            <a:ext cx="94609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100" dirty="0">
                <a:latin typeface="NTPreCursivefk" panose="03000400000000000000" pitchFamily="66" charset="0"/>
              </a:rPr>
              <a:t>The Teach Hub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E017CF5-C178-400A-A115-43FBE1C46DB4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293" y="6428160"/>
            <a:ext cx="300771" cy="300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8946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55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2267043" y="653402"/>
            <a:ext cx="7807201" cy="563231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7200" u="sng" dirty="0">
                <a:solidFill>
                  <a:schemeClr val="bg1"/>
                </a:solidFill>
                <a:latin typeface="NTPreCursivefk" panose="03000400000000000000" pitchFamily="66" charset="0"/>
              </a:rPr>
              <a:t>Bank of words</a:t>
            </a:r>
          </a:p>
          <a:p>
            <a:pPr algn="ctr"/>
            <a:r>
              <a:rPr lang="en-GB" sz="7200" dirty="0">
                <a:solidFill>
                  <a:schemeClr val="bg1"/>
                </a:solidFill>
                <a:latin typeface="NTPreCursivefk" panose="03000400000000000000" pitchFamily="66" charset="0"/>
              </a:rPr>
              <a:t>Phonic Screening Checks</a:t>
            </a:r>
          </a:p>
          <a:p>
            <a:pPr algn="ctr"/>
            <a:r>
              <a:rPr lang="en-GB" sz="7200" dirty="0">
                <a:solidFill>
                  <a:schemeClr val="bg1"/>
                </a:solidFill>
                <a:latin typeface="NTPreCursivefk" panose="03000400000000000000" pitchFamily="66" charset="0"/>
              </a:rPr>
              <a:t> 2012-2019</a:t>
            </a:r>
          </a:p>
          <a:p>
            <a:pPr algn="ctr"/>
            <a:endParaRPr lang="en-GB" sz="7200" dirty="0" smtClean="0">
              <a:solidFill>
                <a:schemeClr val="bg1"/>
              </a:solidFill>
              <a:latin typeface="NTPreCursivefk" panose="03000400000000000000" pitchFamily="66" charset="0"/>
            </a:endParaRPr>
          </a:p>
          <a:p>
            <a:pPr algn="ctr"/>
            <a:r>
              <a:rPr lang="en-GB" sz="7200" dirty="0" smtClean="0">
                <a:solidFill>
                  <a:schemeClr val="bg1"/>
                </a:solidFill>
                <a:latin typeface="NTPreCursivefk" panose="03000400000000000000" pitchFamily="66" charset="0"/>
              </a:rPr>
              <a:t>Real </a:t>
            </a:r>
            <a:r>
              <a:rPr lang="en-GB" sz="7200" dirty="0">
                <a:solidFill>
                  <a:schemeClr val="bg1"/>
                </a:solidFill>
                <a:latin typeface="NTPreCursivefk" panose="03000400000000000000" pitchFamily="66" charset="0"/>
              </a:rPr>
              <a:t>and Pseudo words</a:t>
            </a:r>
            <a:endParaRPr lang="en-GB" sz="54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98501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2504371" y="325716"/>
            <a:ext cx="5155579" cy="53860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4400" dirty="0" err="1">
                <a:solidFill>
                  <a:schemeClr val="bg1"/>
                </a:solidFill>
                <a:latin typeface="NTPreCursivefk" panose="03000400000000000000" pitchFamily="66" charset="0"/>
              </a:rPr>
              <a:t>jub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FE5001B-A2C8-45FD-9A17-D353ED2867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16300" y="5847127"/>
            <a:ext cx="1077391" cy="779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7212851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568155" y="379744"/>
            <a:ext cx="8161209" cy="53860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4400" dirty="0" err="1">
                <a:solidFill>
                  <a:schemeClr val="bg1"/>
                </a:solidFill>
                <a:latin typeface="NTPreCursivefk" panose="03000400000000000000" pitchFamily="66" charset="0"/>
              </a:rPr>
              <a:t>quass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C57690A-F1F3-4496-B38F-C78E20E627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16300" y="5847127"/>
            <a:ext cx="1077391" cy="779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8242580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1115309" y="999422"/>
            <a:ext cx="7308411" cy="45089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700" dirty="0">
                <a:solidFill>
                  <a:schemeClr val="bg1"/>
                </a:solidFill>
                <a:latin typeface="NTPreCursivefk" panose="03000400000000000000" pitchFamily="66" charset="0"/>
              </a:rPr>
              <a:t>chack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C57690A-F1F3-4496-B38F-C78E20E627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16300" y="5847127"/>
            <a:ext cx="1077391" cy="779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3205318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826752" y="576297"/>
            <a:ext cx="7362913" cy="53860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4400" dirty="0">
                <a:solidFill>
                  <a:schemeClr val="bg1"/>
                </a:solidFill>
                <a:latin typeface="NTPreCursivefk" panose="03000400000000000000" pitchFamily="66" charset="0"/>
              </a:rPr>
              <a:t>chick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9582982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1048785" y="1174536"/>
            <a:ext cx="6555000" cy="45089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700" dirty="0">
                <a:solidFill>
                  <a:schemeClr val="bg1"/>
                </a:solidFill>
                <a:latin typeface="NTPreCursivefk" panose="03000400000000000000" pitchFamily="66" charset="0"/>
              </a:rPr>
              <a:t>check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3252530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1138553" y="1054862"/>
            <a:ext cx="6620723" cy="45089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700" dirty="0">
                <a:solidFill>
                  <a:schemeClr val="bg1"/>
                </a:solidFill>
                <a:latin typeface="NTPreCursivefk" panose="03000400000000000000" pitchFamily="66" charset="0"/>
              </a:rPr>
              <a:t>shock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9418079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3198890" y="1789252"/>
            <a:ext cx="6261651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600" u="sng" dirty="0">
                <a:effectLst/>
                <a:latin typeface="NTPreCursivefk" panose="030004000000000000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n-GB" sz="16600" u="sng" dirty="0">
                <a:latin typeface="NTPreCursivefk" panose="030004000000000000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CVV</a:t>
            </a:r>
            <a:r>
              <a:rPr lang="en-GB" sz="16600" dirty="0">
                <a:latin typeface="NTPreCursivefk" panose="030004000000000000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n-GB" sz="1800" dirty="0">
                <a:effectLst/>
                <a:latin typeface="NTPreCursivefk" panose="030004000000000000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GB" sz="80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2553262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1172454" y="1174536"/>
            <a:ext cx="6827510" cy="45089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700" dirty="0" err="1">
                <a:solidFill>
                  <a:schemeClr val="bg1"/>
                </a:solidFill>
                <a:latin typeface="NTPreCursivefk" panose="03000400000000000000" pitchFamily="66" charset="0"/>
              </a:rPr>
              <a:t>queep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A12F2AE-EEA1-4E19-B44B-5B6B025ED3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16300" y="5847127"/>
            <a:ext cx="1077391" cy="779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1761185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1529568" y="1174536"/>
            <a:ext cx="7108036" cy="45089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700" dirty="0" err="1">
                <a:solidFill>
                  <a:schemeClr val="bg1"/>
                </a:solidFill>
                <a:latin typeface="NTPreCursivefk" panose="03000400000000000000" pitchFamily="66" charset="0"/>
              </a:rPr>
              <a:t>quorg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EE38180-B032-432C-89FA-A2EA289160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16300" y="5847127"/>
            <a:ext cx="1077391" cy="779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851836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1115309" y="999422"/>
            <a:ext cx="6662401" cy="45089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700" dirty="0" err="1">
                <a:solidFill>
                  <a:schemeClr val="bg1"/>
                </a:solidFill>
                <a:latin typeface="NTPreCursivefk" panose="03000400000000000000" pitchFamily="66" charset="0"/>
              </a:rPr>
              <a:t>chort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C57690A-F1F3-4496-B38F-C78E20E627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16300" y="5847127"/>
            <a:ext cx="1077391" cy="779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3141037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1529568" y="1174536"/>
            <a:ext cx="7369325" cy="45089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700" dirty="0" err="1">
                <a:solidFill>
                  <a:schemeClr val="bg1"/>
                </a:solidFill>
                <a:latin typeface="NTPreCursivefk" panose="03000400000000000000" pitchFamily="66" charset="0"/>
              </a:rPr>
              <a:t>thard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EE38180-B032-432C-89FA-A2EA289160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16300" y="5847127"/>
            <a:ext cx="1077391" cy="779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24164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2504371" y="325716"/>
            <a:ext cx="4591321" cy="53860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4400" dirty="0" err="1">
                <a:solidFill>
                  <a:schemeClr val="bg1"/>
                </a:solidFill>
                <a:latin typeface="NTPreCursivefk" panose="03000400000000000000" pitchFamily="66" charset="0"/>
              </a:rPr>
              <a:t>rin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FE5001B-A2C8-45FD-9A17-D353ED2867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16300" y="5847127"/>
            <a:ext cx="1077391" cy="779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4095497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1529568" y="1174536"/>
            <a:ext cx="6526146" cy="45089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700" dirty="0" err="1">
                <a:solidFill>
                  <a:schemeClr val="bg1"/>
                </a:solidFill>
                <a:latin typeface="NTPreCursivefk" panose="03000400000000000000" pitchFamily="66" charset="0"/>
              </a:rPr>
              <a:t>queet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EE38180-B032-432C-89FA-A2EA289160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16300" y="5847127"/>
            <a:ext cx="1077391" cy="779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2833376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1529568" y="1174536"/>
            <a:ext cx="7313220" cy="45089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700" dirty="0">
                <a:solidFill>
                  <a:schemeClr val="bg1"/>
                </a:solidFill>
                <a:latin typeface="NTPreCursivefk" panose="03000400000000000000" pitchFamily="66" charset="0"/>
              </a:rPr>
              <a:t>charb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EE38180-B032-432C-89FA-A2EA289160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16300" y="5847127"/>
            <a:ext cx="1077391" cy="779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522916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476308" y="735955"/>
            <a:ext cx="8329524" cy="53860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4400" dirty="0">
                <a:solidFill>
                  <a:schemeClr val="bg1"/>
                </a:solidFill>
                <a:latin typeface="NTPreCursivefk" panose="03000400000000000000" pitchFamily="66" charset="0"/>
              </a:rPr>
              <a:t>thorn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4691503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741229" y="644664"/>
            <a:ext cx="6683240" cy="45089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700" dirty="0">
                <a:solidFill>
                  <a:schemeClr val="bg1"/>
                </a:solidFill>
                <a:latin typeface="NTPreCursivefk" panose="03000400000000000000" pitchFamily="66" charset="0"/>
              </a:rPr>
              <a:t>cheek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237210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621587" y="661755"/>
            <a:ext cx="7588937" cy="53860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4400" dirty="0">
                <a:solidFill>
                  <a:schemeClr val="bg1"/>
                </a:solidFill>
                <a:latin typeface="NTPreCursivefk" panose="03000400000000000000" pitchFamily="66" charset="0"/>
              </a:rPr>
              <a:t>short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0624004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544675" y="636117"/>
            <a:ext cx="8412880" cy="53860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4400" dirty="0">
                <a:solidFill>
                  <a:schemeClr val="bg1"/>
                </a:solidFill>
                <a:latin typeface="NTPreCursivefk" panose="03000400000000000000" pitchFamily="66" charset="0"/>
              </a:rPr>
              <a:t>chart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4178521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1201753" y="824125"/>
            <a:ext cx="7133684" cy="45089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700" dirty="0">
                <a:solidFill>
                  <a:schemeClr val="bg1"/>
                </a:solidFill>
                <a:latin typeface="NTPreCursivefk" panose="03000400000000000000" pitchFamily="66" charset="0"/>
              </a:rPr>
              <a:t>queen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7531989"/>
      </p:ext>
    </p:extLst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4187935" y="1798583"/>
            <a:ext cx="3836307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600" dirty="0">
                <a:effectLst/>
                <a:latin typeface="NTPreCursivefk" panose="030004000000000000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VCC</a:t>
            </a:r>
            <a:r>
              <a:rPr lang="en-GB" sz="1800" dirty="0">
                <a:effectLst/>
                <a:latin typeface="NTPreCursivefk" panose="030004000000000000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GB" sz="80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2474341"/>
      </p:ext>
    </p:extLst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2764788" y="555041"/>
            <a:ext cx="3634328" cy="53860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4400" dirty="0" err="1">
                <a:solidFill>
                  <a:schemeClr val="bg1"/>
                </a:solidFill>
                <a:latin typeface="NTPreCursivefk" panose="03000400000000000000" pitchFamily="66" charset="0"/>
              </a:rPr>
              <a:t>elt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2F8F4F4-C2FB-4CBE-8A75-07901B8B3D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16300" y="5847127"/>
            <a:ext cx="1077391" cy="779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9030472"/>
      </p:ext>
    </p:extLst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2504371" y="325716"/>
            <a:ext cx="4275529" cy="53860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4400" dirty="0">
                <a:solidFill>
                  <a:schemeClr val="bg1"/>
                </a:solidFill>
                <a:latin typeface="NTPreCursivefk" panose="03000400000000000000" pitchFamily="66" charset="0"/>
              </a:rPr>
              <a:t>eps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FE5001B-A2C8-45FD-9A17-D353ED2867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16300" y="5847127"/>
            <a:ext cx="1077391" cy="779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31996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2504371" y="325716"/>
            <a:ext cx="4875053" cy="53860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4400" dirty="0" err="1">
                <a:solidFill>
                  <a:schemeClr val="bg1"/>
                </a:solidFill>
                <a:latin typeface="NTPreCursivefk" panose="03000400000000000000" pitchFamily="66" charset="0"/>
              </a:rPr>
              <a:t>fot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FE5001B-A2C8-45FD-9A17-D353ED2867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16300" y="5847127"/>
            <a:ext cx="1077391" cy="779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6785173"/>
      </p:ext>
    </p:extLst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2504371" y="325716"/>
            <a:ext cx="4288353" cy="53860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4400" dirty="0" err="1">
                <a:solidFill>
                  <a:schemeClr val="bg1"/>
                </a:solidFill>
                <a:latin typeface="NTPreCursivefk" panose="03000400000000000000" pitchFamily="66" charset="0"/>
              </a:rPr>
              <a:t>ept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FE5001B-A2C8-45FD-9A17-D353ED2867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16300" y="5847127"/>
            <a:ext cx="1077391" cy="779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899957"/>
      </p:ext>
    </p:extLst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2504371" y="325716"/>
            <a:ext cx="4899098" cy="53860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4400" dirty="0" err="1">
                <a:solidFill>
                  <a:schemeClr val="bg1"/>
                </a:solidFill>
                <a:latin typeface="NTPreCursivefk" panose="03000400000000000000" pitchFamily="66" charset="0"/>
              </a:rPr>
              <a:t>uct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FE5001B-A2C8-45FD-9A17-D353ED2867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16300" y="5847127"/>
            <a:ext cx="1077391" cy="779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2148781"/>
      </p:ext>
    </p:extLst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2764788" y="555041"/>
            <a:ext cx="4621778" cy="53860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4400" dirty="0" err="1">
                <a:solidFill>
                  <a:schemeClr val="bg1"/>
                </a:solidFill>
                <a:latin typeface="NTPreCursivefk" panose="03000400000000000000" pitchFamily="66" charset="0"/>
              </a:rPr>
              <a:t>ulp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2F8F4F4-C2FB-4CBE-8A75-07901B8B3D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16300" y="5847127"/>
            <a:ext cx="1077391" cy="779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773376"/>
      </p:ext>
    </p:extLst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2764788" y="555041"/>
            <a:ext cx="4926349" cy="53860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4400" dirty="0" err="1">
                <a:solidFill>
                  <a:schemeClr val="bg1"/>
                </a:solidFill>
                <a:latin typeface="NTPreCursivefk" panose="03000400000000000000" pitchFamily="66" charset="0"/>
              </a:rPr>
              <a:t>ind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2F8F4F4-C2FB-4CBE-8A75-07901B8B3D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16300" y="5847127"/>
            <a:ext cx="1077391" cy="779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8029608"/>
      </p:ext>
    </p:extLst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2764788" y="555041"/>
            <a:ext cx="4576894" cy="53860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4400" dirty="0" err="1">
                <a:solidFill>
                  <a:schemeClr val="bg1"/>
                </a:solidFill>
                <a:latin typeface="NTPreCursivefk" panose="03000400000000000000" pitchFamily="66" charset="0"/>
              </a:rPr>
              <a:t>ulb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2F8F4F4-C2FB-4CBE-8A75-07901B8B3D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16300" y="5847127"/>
            <a:ext cx="1077391" cy="779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2025456"/>
      </p:ext>
    </p:extLst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1773476" y="461037"/>
            <a:ext cx="5969904" cy="53860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4400" dirty="0">
                <a:solidFill>
                  <a:schemeClr val="bg1"/>
                </a:solidFill>
                <a:latin typeface="NTPreCursivefk" panose="03000400000000000000" pitchFamily="66" charset="0"/>
              </a:rPr>
              <a:t>emp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2F8F4F4-C2FB-4CBE-8A75-07901B8B3D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16300" y="5847127"/>
            <a:ext cx="1077391" cy="779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4432802"/>
      </p:ext>
    </p:extLst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3680659" y="1994526"/>
            <a:ext cx="4990469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600" dirty="0">
                <a:latin typeface="NTPreCursivefk" panose="030004000000000000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CCVC</a:t>
            </a:r>
            <a:r>
              <a:rPr lang="en-GB" sz="1800" dirty="0">
                <a:effectLst/>
                <a:latin typeface="NTPreCursivefk" panose="030004000000000000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GB" sz="80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8025830"/>
      </p:ext>
    </p:extLst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2553025" y="1057090"/>
            <a:ext cx="4512774" cy="45089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700" dirty="0" err="1">
                <a:solidFill>
                  <a:schemeClr val="bg1"/>
                </a:solidFill>
                <a:latin typeface="NTPreCursivefk" panose="03000400000000000000" pitchFamily="66" charset="0"/>
              </a:rPr>
              <a:t>stin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EE38180-B032-432C-89FA-A2EA289160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16300" y="5847127"/>
            <a:ext cx="1077391" cy="779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1657662"/>
      </p:ext>
    </p:extLst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2049685" y="897699"/>
            <a:ext cx="5365571" cy="45089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700" dirty="0" err="1">
                <a:solidFill>
                  <a:schemeClr val="bg1"/>
                </a:solidFill>
                <a:latin typeface="NTPreCursivefk" panose="03000400000000000000" pitchFamily="66" charset="0"/>
              </a:rPr>
              <a:t>skap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EE38180-B032-432C-89FA-A2EA289160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16300" y="5847127"/>
            <a:ext cx="1077391" cy="779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4949323"/>
      </p:ext>
    </p:extLst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2553025" y="1057090"/>
            <a:ext cx="4746812" cy="45089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700" dirty="0" err="1">
                <a:solidFill>
                  <a:schemeClr val="bg1"/>
                </a:solidFill>
                <a:latin typeface="NTPreCursivefk" panose="03000400000000000000" pitchFamily="66" charset="0"/>
              </a:rPr>
              <a:t>glog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EE38180-B032-432C-89FA-A2EA289160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16300" y="5847127"/>
            <a:ext cx="1077391" cy="779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78239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2504371" y="325716"/>
            <a:ext cx="4137671" cy="53860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4400" dirty="0">
                <a:solidFill>
                  <a:schemeClr val="bg1"/>
                </a:solidFill>
                <a:latin typeface="NTPreCursivefk" panose="03000400000000000000" pitchFamily="66" charset="0"/>
              </a:rPr>
              <a:t>vol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FE5001B-A2C8-45FD-9A17-D353ED2867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16300" y="5847127"/>
            <a:ext cx="1077391" cy="779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5280915"/>
      </p:ext>
    </p:extLst>
  </p:cSld>
  <p:clrMapOvr>
    <a:masterClrMapping/>
  </p:clrMapOvr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1903874" y="1049756"/>
            <a:ext cx="5723042" cy="45089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700" dirty="0" err="1">
                <a:solidFill>
                  <a:schemeClr val="bg1"/>
                </a:solidFill>
                <a:latin typeface="NTPreCursivefk" panose="03000400000000000000" pitchFamily="66" charset="0"/>
              </a:rPr>
              <a:t>blem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C57690A-F1F3-4496-B38F-C78E20E627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16300" y="5847127"/>
            <a:ext cx="1077391" cy="779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6572012"/>
      </p:ext>
    </p:extLst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2175520" y="1099035"/>
            <a:ext cx="6017994" cy="45089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700" dirty="0" err="1">
                <a:solidFill>
                  <a:schemeClr val="bg1"/>
                </a:solidFill>
                <a:latin typeface="NTPreCursivefk" panose="03000400000000000000" pitchFamily="66" charset="0"/>
              </a:rPr>
              <a:t>drap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EE38180-B032-432C-89FA-A2EA289160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16300" y="5847127"/>
            <a:ext cx="1077391" cy="779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7147981"/>
      </p:ext>
    </p:extLst>
  </p:cSld>
  <p:clrMapOvr>
    <a:masterClrMapping/>
  </p:clrMapOvr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1746091" y="1174536"/>
            <a:ext cx="6736139" cy="45089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700" dirty="0" err="1">
                <a:solidFill>
                  <a:schemeClr val="bg1"/>
                </a:solidFill>
                <a:latin typeface="NTPreCursivefk" panose="03000400000000000000" pitchFamily="66" charset="0"/>
              </a:rPr>
              <a:t>frem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EE38180-B032-432C-89FA-A2EA289160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16300" y="5847127"/>
            <a:ext cx="1077391" cy="779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6163287"/>
      </p:ext>
    </p:extLst>
  </p:cSld>
  <p:clrMapOvr>
    <a:masterClrMapping/>
  </p:clrMapOvr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2589271" y="1048701"/>
            <a:ext cx="5133136" cy="45089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700" dirty="0" err="1">
                <a:solidFill>
                  <a:schemeClr val="bg1"/>
                </a:solidFill>
                <a:latin typeface="NTPreCursivefk" panose="03000400000000000000" pitchFamily="66" charset="0"/>
              </a:rPr>
              <a:t>plap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EE38180-B032-432C-89FA-A2EA289160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16300" y="5847127"/>
            <a:ext cx="1077391" cy="779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8771250"/>
      </p:ext>
    </p:extLst>
  </p:cSld>
  <p:clrMapOvr>
    <a:masterClrMapping/>
  </p:clrMapOvr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2251022" y="1040312"/>
            <a:ext cx="5444119" cy="45089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700" dirty="0" err="1">
                <a:solidFill>
                  <a:schemeClr val="bg1"/>
                </a:solidFill>
                <a:latin typeface="NTPreCursivefk" panose="03000400000000000000" pitchFamily="66" charset="0"/>
              </a:rPr>
              <a:t>frex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EE38180-B032-432C-89FA-A2EA289160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16300" y="5847127"/>
            <a:ext cx="1077391" cy="779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055224"/>
      </p:ext>
    </p:extLst>
  </p:cSld>
  <p:clrMapOvr>
    <a:masterClrMapping/>
  </p:clrMapOvr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1731506" y="425612"/>
            <a:ext cx="5572359" cy="53860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4400" dirty="0">
                <a:solidFill>
                  <a:schemeClr val="bg1"/>
                </a:solidFill>
                <a:latin typeface="NTPreCursivefk" panose="03000400000000000000" pitchFamily="66" charset="0"/>
              </a:rPr>
              <a:t>stop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0845373"/>
      </p:ext>
    </p:extLst>
  </p:cSld>
  <p:clrMapOvr>
    <a:masterClrMapping/>
  </p:clrMapOvr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1891163" y="630711"/>
            <a:ext cx="5248553" cy="53860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4400" dirty="0">
                <a:solidFill>
                  <a:schemeClr val="bg1"/>
                </a:solidFill>
                <a:latin typeface="NTPreCursivefk" panose="03000400000000000000" pitchFamily="66" charset="0"/>
              </a:rPr>
              <a:t>blot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6095651"/>
      </p:ext>
    </p:extLst>
  </p:cSld>
  <p:clrMapOvr>
    <a:masterClrMapping/>
  </p:clrMapOvr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2109973" y="853450"/>
            <a:ext cx="6237605" cy="53860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4400" dirty="0">
                <a:solidFill>
                  <a:schemeClr val="bg1"/>
                </a:solidFill>
                <a:latin typeface="NTPreCursivefk" panose="03000400000000000000" pitchFamily="66" charset="0"/>
              </a:rPr>
              <a:t>flat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6788891"/>
      </p:ext>
    </p:extLst>
  </p:cSld>
  <p:clrMapOvr>
    <a:masterClrMapping/>
  </p:clrMapOvr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1902384" y="647802"/>
            <a:ext cx="6175088" cy="53860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4400" dirty="0">
                <a:solidFill>
                  <a:schemeClr val="bg1"/>
                </a:solidFill>
                <a:latin typeface="NTPreCursivefk" panose="03000400000000000000" pitchFamily="66" charset="0"/>
              </a:rPr>
              <a:t>plug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2056679"/>
      </p:ext>
    </p:extLst>
  </p:cSld>
  <p:clrMapOvr>
    <a:masterClrMapping/>
  </p:clrMapOvr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1381216" y="465202"/>
            <a:ext cx="6445995" cy="53860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4400" dirty="0">
                <a:solidFill>
                  <a:schemeClr val="bg1"/>
                </a:solidFill>
                <a:latin typeface="NTPreCursivefk" panose="03000400000000000000" pitchFamily="66" charset="0"/>
              </a:rPr>
              <a:t>trap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060468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2504371" y="325716"/>
            <a:ext cx="4671472" cy="53860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4400" dirty="0" err="1">
                <a:solidFill>
                  <a:schemeClr val="bg1"/>
                </a:solidFill>
                <a:latin typeface="NTPreCursivefk" panose="03000400000000000000" pitchFamily="66" charset="0"/>
              </a:rPr>
              <a:t>fip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FE5001B-A2C8-45FD-9A17-D353ED2867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16300" y="5847127"/>
            <a:ext cx="1077391" cy="779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5153399"/>
      </p:ext>
    </p:extLst>
  </p:cSld>
  <p:clrMapOvr>
    <a:masterClrMapping/>
  </p:clrMapOvr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1373393" y="653209"/>
            <a:ext cx="6748963" cy="53860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4400" dirty="0">
                <a:solidFill>
                  <a:schemeClr val="bg1"/>
                </a:solidFill>
                <a:latin typeface="NTPreCursivefk" panose="03000400000000000000" pitchFamily="66" charset="0"/>
              </a:rPr>
              <a:t>crab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5561156"/>
      </p:ext>
    </p:extLst>
  </p:cSld>
  <p:clrMapOvr>
    <a:masterClrMapping/>
  </p:clrMapOvr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919743" y="388290"/>
            <a:ext cx="7765267" cy="53860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4400" dirty="0">
                <a:solidFill>
                  <a:schemeClr val="bg1"/>
                </a:solidFill>
                <a:latin typeface="NTPreCursivefk" panose="03000400000000000000" pitchFamily="66" charset="0"/>
              </a:rPr>
              <a:t>tram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4722573"/>
      </p:ext>
    </p:extLst>
  </p:cSld>
  <p:clrMapOvr>
    <a:masterClrMapping/>
  </p:clrMapOvr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3254874" y="1891889"/>
            <a:ext cx="6261651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600" dirty="0">
                <a:latin typeface="NTPreCursivefk" panose="030004000000000000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CC</a:t>
            </a:r>
            <a:r>
              <a:rPr lang="en-GB" sz="16600" u="sng" dirty="0">
                <a:latin typeface="NTPreCursivefk" panose="030004000000000000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VV</a:t>
            </a:r>
            <a:r>
              <a:rPr lang="en-GB" sz="16600" dirty="0">
                <a:latin typeface="NTPreCursivefk" panose="030004000000000000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n-GB" sz="1800" dirty="0">
                <a:effectLst/>
                <a:latin typeface="NTPreCursivefk" panose="030004000000000000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GB" sz="80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2389867"/>
      </p:ext>
    </p:extLst>
  </p:cSld>
  <p:clrMapOvr>
    <a:masterClrMapping/>
  </p:clrMapOvr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1529568" y="1174536"/>
            <a:ext cx="6776214" cy="45089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700" dirty="0" err="1">
                <a:solidFill>
                  <a:schemeClr val="bg1"/>
                </a:solidFill>
                <a:latin typeface="NTPreCursivefk" panose="03000400000000000000" pitchFamily="66" charset="0"/>
              </a:rPr>
              <a:t>blurn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EE38180-B032-432C-89FA-A2EA289160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16300" y="5847127"/>
            <a:ext cx="1077391" cy="779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5083878"/>
      </p:ext>
    </p:extLst>
  </p:cSld>
  <p:clrMapOvr>
    <a:masterClrMapping/>
  </p:clrMapOvr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1529568" y="1174536"/>
            <a:ext cx="6731330" cy="45089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700" dirty="0" err="1">
                <a:solidFill>
                  <a:schemeClr val="bg1"/>
                </a:solidFill>
                <a:latin typeface="NTPreCursivefk" panose="03000400000000000000" pitchFamily="66" charset="0"/>
              </a:rPr>
              <a:t>blard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EE38180-B032-432C-89FA-A2EA289160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16300" y="5847127"/>
            <a:ext cx="1077391" cy="779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3460897"/>
      </p:ext>
    </p:extLst>
  </p:cSld>
  <p:clrMapOvr>
    <a:masterClrMapping/>
  </p:clrMapOvr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1529568" y="1174536"/>
            <a:ext cx="6341801" cy="45089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700" dirty="0" err="1">
                <a:solidFill>
                  <a:schemeClr val="bg1"/>
                </a:solidFill>
                <a:latin typeface="NTPreCursivefk" panose="03000400000000000000" pitchFamily="66" charset="0"/>
              </a:rPr>
              <a:t>blorn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EE38180-B032-432C-89FA-A2EA289160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16300" y="5847127"/>
            <a:ext cx="1077391" cy="779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3900851"/>
      </p:ext>
    </p:extLst>
  </p:cSld>
  <p:clrMapOvr>
    <a:masterClrMapping/>
  </p:clrMapOvr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1153077" y="883979"/>
            <a:ext cx="7143302" cy="45089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700" dirty="0" err="1">
                <a:solidFill>
                  <a:schemeClr val="bg1"/>
                </a:solidFill>
                <a:latin typeface="NTPreCursivefk" panose="03000400000000000000" pitchFamily="66" charset="0"/>
              </a:rPr>
              <a:t>sloam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EE38180-B032-432C-89FA-A2EA289160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16300" y="5847127"/>
            <a:ext cx="1077391" cy="779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8014749"/>
      </p:ext>
    </p:extLst>
  </p:cSld>
  <p:clrMapOvr>
    <a:masterClrMapping/>
  </p:clrMapOvr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2209077" y="1082257"/>
            <a:ext cx="4987263" cy="45089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700" dirty="0" err="1">
                <a:solidFill>
                  <a:schemeClr val="bg1"/>
                </a:solidFill>
                <a:latin typeface="NTPreCursivefk" panose="03000400000000000000" pitchFamily="66" charset="0"/>
              </a:rPr>
              <a:t>slirt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EE38180-B032-432C-89FA-A2EA289160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16300" y="5847127"/>
            <a:ext cx="1077391" cy="779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7621680"/>
      </p:ext>
    </p:extLst>
  </p:cSld>
  <p:clrMapOvr>
    <a:masterClrMapping/>
  </p:clrMapOvr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880153" y="900688"/>
            <a:ext cx="7645042" cy="45089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700" dirty="0" err="1">
                <a:solidFill>
                  <a:schemeClr val="bg1"/>
                </a:solidFill>
                <a:latin typeface="NTPreCursivefk" panose="03000400000000000000" pitchFamily="66" charset="0"/>
              </a:rPr>
              <a:t>proom</a:t>
            </a:r>
            <a:endParaRPr lang="en-GB" sz="166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09188DD-A1AB-466D-A97F-6A77E5CC18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16300" y="5847127"/>
            <a:ext cx="1077391" cy="779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989229"/>
      </p:ext>
    </p:extLst>
  </p:cSld>
  <p:clrMapOvr>
    <a:masterClrMapping/>
  </p:clrMapOvr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1392901" y="969055"/>
            <a:ext cx="7960834" cy="45089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700" dirty="0" err="1">
                <a:solidFill>
                  <a:schemeClr val="bg1"/>
                </a:solidFill>
                <a:latin typeface="NTPreCursivefk" panose="03000400000000000000" pitchFamily="66" charset="0"/>
              </a:rPr>
              <a:t>flarm</a:t>
            </a:r>
            <a:endParaRPr lang="en-GB" sz="166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09188DD-A1AB-466D-A97F-6A77E5CC18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16300" y="5847127"/>
            <a:ext cx="1077391" cy="779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25048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3762720" y="384439"/>
            <a:ext cx="3536546" cy="53860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4400" dirty="0" err="1">
                <a:solidFill>
                  <a:schemeClr val="bg1"/>
                </a:solidFill>
                <a:latin typeface="NTPreCursivefk" panose="03000400000000000000" pitchFamily="66" charset="0"/>
              </a:rPr>
              <a:t>lig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FE5001B-A2C8-45FD-9A17-D353ED2867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16300" y="5847127"/>
            <a:ext cx="1077391" cy="779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9986888"/>
      </p:ext>
    </p:extLst>
  </p:cSld>
  <p:clrMapOvr>
    <a:masterClrMapping/>
  </p:clrMapOvr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2008198" y="994692"/>
            <a:ext cx="5791970" cy="45089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700" dirty="0" err="1">
                <a:solidFill>
                  <a:schemeClr val="bg1"/>
                </a:solidFill>
                <a:latin typeface="NTPreCursivefk" panose="03000400000000000000" pitchFamily="66" charset="0"/>
              </a:rPr>
              <a:t>cloin</a:t>
            </a:r>
            <a:endParaRPr lang="en-GB" sz="166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09188DD-A1AB-466D-A97F-6A77E5CC18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16300" y="5847127"/>
            <a:ext cx="1077391" cy="779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6804519"/>
      </p:ext>
    </p:extLst>
  </p:cSld>
  <p:clrMapOvr>
    <a:masterClrMapping/>
  </p:clrMapOvr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1615091" y="1003237"/>
            <a:ext cx="6779420" cy="45089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700" dirty="0" err="1">
                <a:solidFill>
                  <a:schemeClr val="bg1"/>
                </a:solidFill>
                <a:latin typeface="NTPreCursivefk" panose="03000400000000000000" pitchFamily="66" charset="0"/>
              </a:rPr>
              <a:t>froin</a:t>
            </a:r>
            <a:endParaRPr lang="en-GB" sz="166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09188DD-A1AB-466D-A97F-6A77E5CC18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16300" y="5847127"/>
            <a:ext cx="1077391" cy="779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6032228"/>
      </p:ext>
    </p:extLst>
  </p:cSld>
  <p:clrMapOvr>
    <a:masterClrMapping/>
  </p:clrMapOvr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1086455" y="1174536"/>
            <a:ext cx="7077579" cy="45089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700" dirty="0">
                <a:solidFill>
                  <a:schemeClr val="bg1"/>
                </a:solidFill>
                <a:latin typeface="NTPreCursivefk" panose="03000400000000000000" pitchFamily="66" charset="0"/>
              </a:rPr>
              <a:t>freed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1412167"/>
      </p:ext>
    </p:extLst>
  </p:cSld>
  <p:clrMapOvr>
    <a:masterClrMapping/>
  </p:clrMapOvr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1086455" y="1174536"/>
            <a:ext cx="6066084" cy="45089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700" dirty="0">
                <a:solidFill>
                  <a:schemeClr val="bg1"/>
                </a:solidFill>
                <a:latin typeface="NTPreCursivefk" panose="03000400000000000000" pitchFamily="66" charset="0"/>
              </a:rPr>
              <a:t>greet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2893022"/>
      </p:ext>
    </p:extLst>
  </p:cSld>
  <p:clrMapOvr>
    <a:masterClrMapping/>
  </p:clrMapOvr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778807" y="1097624"/>
            <a:ext cx="6620723" cy="45089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700" dirty="0">
                <a:solidFill>
                  <a:schemeClr val="bg1"/>
                </a:solidFill>
                <a:latin typeface="NTPreCursivefk" panose="03000400000000000000" pitchFamily="66" charset="0"/>
              </a:rPr>
              <a:t>sweep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6549164"/>
      </p:ext>
    </p:extLst>
  </p:cSld>
  <p:clrMapOvr>
    <a:masterClrMapping/>
  </p:clrMapOvr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919743" y="388290"/>
            <a:ext cx="7697941" cy="53860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4400" dirty="0">
                <a:solidFill>
                  <a:schemeClr val="bg1"/>
                </a:solidFill>
                <a:latin typeface="NTPreCursivefk" panose="03000400000000000000" pitchFamily="66" charset="0"/>
              </a:rPr>
              <a:t>snarl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5543671"/>
      </p:ext>
    </p:extLst>
  </p:cSld>
  <p:clrMapOvr>
    <a:masterClrMapping/>
  </p:clrMapOvr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1838970" y="1174536"/>
            <a:ext cx="5059398" cy="45089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700" dirty="0" err="1">
                <a:solidFill>
                  <a:schemeClr val="bg1"/>
                </a:solidFill>
                <a:latin typeface="NTPreCursivefk" panose="03000400000000000000" pitchFamily="66" charset="0"/>
              </a:rPr>
              <a:t>blies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D94794F-8EA4-4E68-B92E-87EE23A5AD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16300" y="5847127"/>
            <a:ext cx="1077391" cy="779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592222"/>
      </p:ext>
    </p:extLst>
  </p:cSld>
  <p:clrMapOvr>
    <a:masterClrMapping/>
  </p:clrMapOvr>
</p:sld>
</file>

<file path=ppt/slides/slide15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1505684" y="1242870"/>
            <a:ext cx="6633547" cy="45089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700" dirty="0" err="1">
                <a:solidFill>
                  <a:schemeClr val="bg1"/>
                </a:solidFill>
                <a:latin typeface="NTPreCursivefk" panose="03000400000000000000" pitchFamily="66" charset="0"/>
              </a:rPr>
              <a:t>smirt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D94794F-8EA4-4E68-B92E-87EE23A5AD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16300" y="5847127"/>
            <a:ext cx="1077391" cy="779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5649983"/>
      </p:ext>
    </p:extLst>
  </p:cSld>
  <p:clrMapOvr>
    <a:masterClrMapping/>
  </p:clrMapOvr>
</p:sld>
</file>

<file path=ppt/slides/slide15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1796241" y="1174536"/>
            <a:ext cx="6178294" cy="45089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700" dirty="0" err="1">
                <a:solidFill>
                  <a:schemeClr val="bg1"/>
                </a:solidFill>
                <a:latin typeface="NTPreCursivefk" panose="03000400000000000000" pitchFamily="66" charset="0"/>
              </a:rPr>
              <a:t>clain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D94794F-8EA4-4E68-B92E-87EE23A5AD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16300" y="5847127"/>
            <a:ext cx="1077391" cy="779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1593275"/>
      </p:ext>
    </p:extLst>
  </p:cSld>
  <p:clrMapOvr>
    <a:masterClrMapping/>
  </p:clrMapOvr>
</p:sld>
</file>

<file path=ppt/slides/slide15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1157789" y="813292"/>
            <a:ext cx="7069564" cy="45089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700" dirty="0">
                <a:solidFill>
                  <a:schemeClr val="bg1"/>
                </a:solidFill>
                <a:latin typeface="NTPreCursivefk" panose="03000400000000000000" pitchFamily="66" charset="0"/>
              </a:rPr>
              <a:t>gloom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D94794F-8EA4-4E68-B92E-87EE23A5AD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16300" y="5847127"/>
            <a:ext cx="1077391" cy="779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815781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2504371" y="325716"/>
            <a:ext cx="4971233" cy="53860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4400" dirty="0">
                <a:solidFill>
                  <a:schemeClr val="bg1"/>
                </a:solidFill>
                <a:latin typeface="NTPreCursivefk" panose="03000400000000000000" pitchFamily="66" charset="0"/>
              </a:rPr>
              <a:t>neb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FE5001B-A2C8-45FD-9A17-D353ED2867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16300" y="5847127"/>
            <a:ext cx="1077391" cy="779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2417696"/>
      </p:ext>
    </p:extLst>
  </p:cSld>
  <p:clrMapOvr>
    <a:masterClrMapping/>
  </p:clrMapOvr>
</p:sld>
</file>

<file path=ppt/slides/slide16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1578577" y="1072937"/>
            <a:ext cx="6694461" cy="45089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700" dirty="0">
                <a:solidFill>
                  <a:schemeClr val="bg1"/>
                </a:solidFill>
                <a:latin typeface="NTPreCursivefk" panose="03000400000000000000" pitchFamily="66" charset="0"/>
              </a:rPr>
              <a:t>fried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D94794F-8EA4-4E68-B92E-87EE23A5AD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16300" y="5847127"/>
            <a:ext cx="1077391" cy="779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1644495"/>
      </p:ext>
    </p:extLst>
  </p:cSld>
  <p:clrMapOvr>
    <a:masterClrMapping/>
  </p:clrMapOvr>
</p:sld>
</file>

<file path=ppt/slides/slide16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952605" y="726010"/>
            <a:ext cx="7520007" cy="45089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700" dirty="0">
                <a:solidFill>
                  <a:schemeClr val="bg1"/>
                </a:solidFill>
                <a:latin typeface="NTPreCursivefk" panose="03000400000000000000" pitchFamily="66" charset="0"/>
              </a:rPr>
              <a:t>grown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4972070"/>
      </p:ext>
    </p:extLst>
  </p:cSld>
  <p:clrMapOvr>
    <a:masterClrMapping/>
  </p:clrMapOvr>
</p:sld>
</file>

<file path=ppt/slides/slide16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2504984" y="2105561"/>
            <a:ext cx="7396577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600" dirty="0">
                <a:latin typeface="NTPreCursivefk" panose="030004000000000000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CC</a:t>
            </a:r>
            <a:r>
              <a:rPr lang="en-GB" sz="16600" u="sng" dirty="0">
                <a:latin typeface="NTPreCursivefk" panose="030004000000000000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VV</a:t>
            </a:r>
            <a:r>
              <a:rPr lang="en-GB" sz="16600" dirty="0">
                <a:latin typeface="NTPreCursivefk" panose="030004000000000000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CC</a:t>
            </a:r>
            <a:r>
              <a:rPr lang="en-GB" sz="1800" dirty="0">
                <a:effectLst/>
                <a:latin typeface="NTPreCursivefk" panose="030004000000000000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GB" sz="80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4479636"/>
      </p:ext>
    </p:extLst>
  </p:cSld>
  <p:clrMapOvr>
    <a:masterClrMapping/>
  </p:clrMapOvr>
</p:sld>
</file>

<file path=ppt/slides/slide16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776458" y="997752"/>
            <a:ext cx="7103227" cy="45089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700" dirty="0" err="1">
                <a:solidFill>
                  <a:schemeClr val="bg1"/>
                </a:solidFill>
                <a:latin typeface="NTPreCursivefk" panose="03000400000000000000" pitchFamily="66" charset="0"/>
              </a:rPr>
              <a:t>braits</a:t>
            </a:r>
            <a:endParaRPr lang="en-GB" sz="166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09188DD-A1AB-466D-A97F-6A77E5CC18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16300" y="5847127"/>
            <a:ext cx="1077391" cy="779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1055911"/>
      </p:ext>
    </p:extLst>
  </p:cSld>
  <p:clrMapOvr>
    <a:masterClrMapping/>
  </p:clrMapOvr>
</p:sld>
</file>

<file path=ppt/slides/slide16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776458" y="997752"/>
            <a:ext cx="7721986" cy="45089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700" dirty="0" err="1">
                <a:solidFill>
                  <a:schemeClr val="bg1"/>
                </a:solidFill>
                <a:latin typeface="NTPreCursivefk" panose="03000400000000000000" pitchFamily="66" charset="0"/>
              </a:rPr>
              <a:t>braint</a:t>
            </a:r>
            <a:endParaRPr lang="en-GB" sz="166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09188DD-A1AB-466D-A97F-6A77E5CC18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16300" y="5847127"/>
            <a:ext cx="1077391" cy="779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3131475"/>
      </p:ext>
    </p:extLst>
  </p:cSld>
  <p:clrMapOvr>
    <a:masterClrMapping/>
  </p:clrMapOvr>
</p:sld>
</file>

<file path=ppt/slides/slide16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471658" y="828418"/>
            <a:ext cx="7960834" cy="45089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700" dirty="0">
                <a:solidFill>
                  <a:schemeClr val="bg1"/>
                </a:solidFill>
                <a:latin typeface="NTPreCursivefk" panose="03000400000000000000" pitchFamily="66" charset="0"/>
              </a:rPr>
              <a:t>groups</a:t>
            </a:r>
            <a:endParaRPr lang="en-GB" sz="166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2527886"/>
      </p:ext>
    </p:extLst>
  </p:cSld>
  <p:clrMapOvr>
    <a:masterClrMapping/>
  </p:clrMapOvr>
</p:sld>
</file>

<file path=ppt/slides/slide16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373920" y="760685"/>
            <a:ext cx="8218917" cy="45089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700" dirty="0">
                <a:solidFill>
                  <a:schemeClr val="bg1"/>
                </a:solidFill>
                <a:latin typeface="NTPreCursivefk" panose="03000400000000000000" pitchFamily="66" charset="0"/>
              </a:rPr>
              <a:t>groans</a:t>
            </a:r>
            <a:endParaRPr lang="en-GB" sz="166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5103339"/>
      </p:ext>
    </p:extLst>
  </p:cSld>
  <p:clrMapOvr>
    <a:masterClrMapping/>
  </p:clrMapOvr>
</p:sld>
</file>

<file path=ppt/slides/slide16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1081258" y="896152"/>
            <a:ext cx="6595075" cy="45089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700" dirty="0">
                <a:solidFill>
                  <a:schemeClr val="bg1"/>
                </a:solidFill>
                <a:latin typeface="NTPreCursivefk" panose="03000400000000000000" pitchFamily="66" charset="0"/>
              </a:rPr>
              <a:t>trails</a:t>
            </a:r>
            <a:endParaRPr lang="en-GB" sz="166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2023193"/>
      </p:ext>
    </p:extLst>
  </p:cSld>
  <p:clrMapOvr>
    <a:masterClrMapping/>
  </p:clrMapOvr>
</p:sld>
</file>

<file path=ppt/slides/slide16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3113196" y="1873228"/>
            <a:ext cx="6106159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600" dirty="0">
                <a:latin typeface="NTPreCursivefk" panose="030004000000000000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CCV</a:t>
            </a:r>
            <a:r>
              <a:rPr lang="en-GB" sz="16600" u="sng" dirty="0">
                <a:latin typeface="NTPreCursivefk" panose="030004000000000000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CC</a:t>
            </a:r>
            <a:r>
              <a:rPr lang="en-GB" sz="1800" dirty="0">
                <a:effectLst/>
                <a:latin typeface="NTPreCursivefk" panose="030004000000000000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GB" sz="80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8661463"/>
      </p:ext>
    </p:extLst>
  </p:cSld>
  <p:clrMapOvr>
    <a:masterClrMapping/>
  </p:clrMapOvr>
</p:sld>
</file>

<file path=ppt/slides/slide16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1956923" y="1020330"/>
            <a:ext cx="6822445" cy="45089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700" dirty="0" err="1">
                <a:solidFill>
                  <a:schemeClr val="bg1"/>
                </a:solidFill>
                <a:latin typeface="NTPreCursivefk" panose="03000400000000000000" pitchFamily="66" charset="0"/>
              </a:rPr>
              <a:t>criff</a:t>
            </a:r>
            <a:endParaRPr lang="en-GB" sz="166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09188DD-A1AB-466D-A97F-6A77E5CC18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16300" y="5847127"/>
            <a:ext cx="1077391" cy="779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818030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2504371" y="325716"/>
            <a:ext cx="4538422" cy="53860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4400" dirty="0" err="1">
                <a:solidFill>
                  <a:schemeClr val="bg1"/>
                </a:solidFill>
                <a:latin typeface="NTPreCursivefk" panose="03000400000000000000" pitchFamily="66" charset="0"/>
              </a:rPr>
              <a:t>sut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7A67ED6-F726-4AC0-9A4E-5A5821E985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16300" y="5847127"/>
            <a:ext cx="1077391" cy="779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0282526"/>
      </p:ext>
    </p:extLst>
  </p:cSld>
  <p:clrMapOvr>
    <a:masterClrMapping/>
  </p:clrMapOvr>
</p:sld>
</file>

<file path=ppt/slides/slide17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1956923" y="1020330"/>
            <a:ext cx="5748690" cy="45089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700" dirty="0" err="1">
                <a:solidFill>
                  <a:schemeClr val="bg1"/>
                </a:solidFill>
                <a:latin typeface="NTPreCursivefk" panose="03000400000000000000" pitchFamily="66" charset="0"/>
              </a:rPr>
              <a:t>drell</a:t>
            </a:r>
            <a:endParaRPr lang="en-GB" sz="166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09188DD-A1AB-466D-A97F-6A77E5CC18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16300" y="5847127"/>
            <a:ext cx="1077391" cy="779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4655539"/>
      </p:ext>
    </p:extLst>
  </p:cSld>
  <p:clrMapOvr>
    <a:masterClrMapping/>
  </p:clrMapOvr>
</p:sld>
</file>

<file path=ppt/slides/slide17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1952285" y="1174536"/>
            <a:ext cx="5833648" cy="45089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700" dirty="0">
                <a:solidFill>
                  <a:schemeClr val="bg1"/>
                </a:solidFill>
                <a:latin typeface="NTPreCursivefk" panose="03000400000000000000" pitchFamily="66" charset="0"/>
              </a:rPr>
              <a:t>trick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2601888"/>
      </p:ext>
    </p:extLst>
  </p:cSld>
  <p:clrMapOvr>
    <a:masterClrMapping/>
  </p:clrMapOvr>
</p:sld>
</file>

<file path=ppt/slides/slide17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1218846" y="1174536"/>
            <a:ext cx="6739345" cy="45089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700" dirty="0">
                <a:solidFill>
                  <a:schemeClr val="bg1"/>
                </a:solidFill>
                <a:latin typeface="NTPreCursivefk" panose="03000400000000000000" pitchFamily="66" charset="0"/>
              </a:rPr>
              <a:t>truck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9684513"/>
      </p:ext>
    </p:extLst>
  </p:cSld>
  <p:clrMapOvr>
    <a:masterClrMapping/>
  </p:clrMapOvr>
</p:sld>
</file>

<file path=ppt/slides/slide17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1912002" y="490839"/>
            <a:ext cx="5251759" cy="53860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4400" dirty="0">
                <a:solidFill>
                  <a:schemeClr val="bg1"/>
                </a:solidFill>
                <a:latin typeface="NTPreCursivefk" panose="03000400000000000000" pitchFamily="66" charset="0"/>
              </a:rPr>
              <a:t>still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7905715"/>
      </p:ext>
    </p:extLst>
  </p:cSld>
  <p:clrMapOvr>
    <a:masterClrMapping/>
  </p:clrMapOvr>
</p:sld>
</file>

<file path=ppt/slides/slide17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1912002" y="735955"/>
            <a:ext cx="5614037" cy="53860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4400" dirty="0">
                <a:solidFill>
                  <a:schemeClr val="bg1"/>
                </a:solidFill>
                <a:latin typeface="NTPreCursivefk" panose="03000400000000000000" pitchFamily="66" charset="0"/>
              </a:rPr>
              <a:t>skill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8561673"/>
      </p:ext>
    </p:extLst>
  </p:cSld>
  <p:clrMapOvr>
    <a:masterClrMapping/>
  </p:clrMapOvr>
</p:sld>
</file>

<file path=ppt/slides/slide17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1005201" y="960859"/>
            <a:ext cx="6213560" cy="45089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700" dirty="0">
                <a:solidFill>
                  <a:schemeClr val="bg1"/>
                </a:solidFill>
                <a:latin typeface="NTPreCursivefk" panose="03000400000000000000" pitchFamily="66" charset="0"/>
              </a:rPr>
              <a:t>dress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7397274"/>
      </p:ext>
    </p:extLst>
  </p:cSld>
  <p:clrMapOvr>
    <a:masterClrMapping/>
  </p:clrMapOvr>
</p:sld>
</file>

<file path=ppt/slides/slide17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1217100" y="1174536"/>
            <a:ext cx="6974986" cy="45089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700" dirty="0">
                <a:solidFill>
                  <a:schemeClr val="bg1"/>
                </a:solidFill>
                <a:latin typeface="NTPreCursivefk" panose="03000400000000000000" pitchFamily="66" charset="0"/>
              </a:rPr>
              <a:t>fresh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7567624"/>
      </p:ext>
    </p:extLst>
  </p:cSld>
  <p:clrMapOvr>
    <a:masterClrMapping/>
  </p:clrMapOvr>
</p:sld>
</file>

<file path=ppt/slides/slide17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1334920" y="1037771"/>
            <a:ext cx="5904180" cy="45089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700" dirty="0">
                <a:solidFill>
                  <a:schemeClr val="bg1"/>
                </a:solidFill>
                <a:latin typeface="NTPreCursivefk" panose="03000400000000000000" pitchFamily="66" charset="0"/>
              </a:rPr>
              <a:t>press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6951950"/>
      </p:ext>
    </p:extLst>
  </p:cSld>
  <p:clrMapOvr>
    <a:masterClrMapping/>
  </p:clrMapOvr>
</p:sld>
</file>

<file path=ppt/slides/slide17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3680659" y="1994526"/>
            <a:ext cx="4990469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600" dirty="0">
                <a:latin typeface="NTPreCursivefk" panose="030004000000000000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CVCC</a:t>
            </a:r>
            <a:r>
              <a:rPr lang="en-GB" sz="1800" dirty="0">
                <a:effectLst/>
                <a:latin typeface="NTPreCursivefk" panose="030004000000000000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GB" sz="80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2128786"/>
      </p:ext>
    </p:extLst>
  </p:cSld>
  <p:clrMapOvr>
    <a:masterClrMapping/>
  </p:clrMapOvr>
</p:sld>
</file>

<file path=ppt/slides/slide17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2492593" y="950239"/>
            <a:ext cx="4346062" cy="45089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700" dirty="0" err="1">
                <a:solidFill>
                  <a:schemeClr val="bg1"/>
                </a:solidFill>
                <a:latin typeface="NTPreCursivefk" panose="03000400000000000000" pitchFamily="66" charset="0"/>
              </a:rPr>
              <a:t>lect</a:t>
            </a:r>
            <a:endParaRPr lang="en-GB" sz="166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09188DD-A1AB-466D-A97F-6A77E5CC18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16300" y="5847127"/>
            <a:ext cx="1077391" cy="779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128619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2109171" y="164356"/>
            <a:ext cx="5471370" cy="53860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4400" dirty="0">
                <a:solidFill>
                  <a:schemeClr val="bg1"/>
                </a:solidFill>
                <a:latin typeface="NTPreCursivefk" panose="03000400000000000000" pitchFamily="66" charset="0"/>
              </a:rPr>
              <a:t>wop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87711E4-23D2-4065-93CE-D168DD625F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16300" y="5847127"/>
            <a:ext cx="1077391" cy="779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4940100"/>
      </p:ext>
    </p:extLst>
  </p:cSld>
  <p:clrMapOvr>
    <a:masterClrMapping/>
  </p:clrMapOvr>
</p:sld>
</file>

<file path=ppt/slides/slide18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1871807" y="908294"/>
            <a:ext cx="6404317" cy="45089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700" dirty="0" err="1">
                <a:solidFill>
                  <a:schemeClr val="bg1"/>
                </a:solidFill>
                <a:latin typeface="NTPreCursivefk" panose="03000400000000000000" pitchFamily="66" charset="0"/>
              </a:rPr>
              <a:t>meft</a:t>
            </a:r>
            <a:endParaRPr lang="en-GB" sz="166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09188DD-A1AB-466D-A97F-6A77E5CC18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16300" y="5847127"/>
            <a:ext cx="1077391" cy="779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1395580"/>
      </p:ext>
    </p:extLst>
  </p:cSld>
  <p:clrMapOvr>
    <a:masterClrMapping/>
  </p:clrMapOvr>
</p:sld>
</file>

<file path=ppt/slides/slide18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2131866" y="849571"/>
            <a:ext cx="5814412" cy="45089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700" dirty="0" err="1">
                <a:solidFill>
                  <a:schemeClr val="bg1"/>
                </a:solidFill>
                <a:latin typeface="NTPreCursivefk" panose="03000400000000000000" pitchFamily="66" charset="0"/>
              </a:rPr>
              <a:t>fusp</a:t>
            </a:r>
            <a:endParaRPr lang="en-GB" sz="166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09188DD-A1AB-466D-A97F-6A77E5CC18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16300" y="5847127"/>
            <a:ext cx="1077391" cy="779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1265892"/>
      </p:ext>
    </p:extLst>
  </p:cSld>
  <p:clrMapOvr>
    <a:masterClrMapping/>
  </p:clrMapOvr>
</p:sld>
</file>

<file path=ppt/slides/slide18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2492593" y="950239"/>
            <a:ext cx="4817344" cy="45089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700" dirty="0" err="1">
                <a:solidFill>
                  <a:schemeClr val="bg1"/>
                </a:solidFill>
                <a:latin typeface="NTPreCursivefk" panose="03000400000000000000" pitchFamily="66" charset="0"/>
              </a:rPr>
              <a:t>disp</a:t>
            </a:r>
            <a:endParaRPr lang="en-GB" sz="166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09188DD-A1AB-466D-A97F-6A77E5CC18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16300" y="5847127"/>
            <a:ext cx="1077391" cy="779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9298248"/>
      </p:ext>
    </p:extLst>
  </p:cSld>
  <p:clrMapOvr>
    <a:masterClrMapping/>
  </p:clrMapOvr>
</p:sld>
</file>

<file path=ppt/slides/slide18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2102309" y="1011785"/>
            <a:ext cx="6245621" cy="45089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700" dirty="0" err="1">
                <a:solidFill>
                  <a:schemeClr val="bg1"/>
                </a:solidFill>
                <a:latin typeface="NTPreCursivefk" panose="03000400000000000000" pitchFamily="66" charset="0"/>
              </a:rPr>
              <a:t>bulm</a:t>
            </a:r>
            <a:endParaRPr lang="en-GB" sz="166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09188DD-A1AB-466D-A97F-6A77E5CC18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16300" y="5847127"/>
            <a:ext cx="1077391" cy="779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4125661"/>
      </p:ext>
    </p:extLst>
  </p:cSld>
  <p:clrMapOvr>
    <a:masterClrMapping/>
  </p:clrMapOvr>
</p:sld>
</file>

<file path=ppt/slides/slide18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1989254" y="1025740"/>
            <a:ext cx="5759910" cy="45089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700" dirty="0" err="1">
                <a:solidFill>
                  <a:schemeClr val="bg1"/>
                </a:solidFill>
                <a:latin typeface="NTPreCursivefk" panose="03000400000000000000" pitchFamily="66" charset="0"/>
              </a:rPr>
              <a:t>melp</a:t>
            </a:r>
            <a:endParaRPr lang="en-GB" sz="166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09188DD-A1AB-466D-A97F-6A77E5CC18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16300" y="5847127"/>
            <a:ext cx="1077391" cy="779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7473688"/>
      </p:ext>
    </p:extLst>
  </p:cSld>
  <p:clrMapOvr>
    <a:masterClrMapping/>
  </p:clrMapOvr>
</p:sld>
</file>

<file path=ppt/slides/slide18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2042488" y="960510"/>
            <a:ext cx="5723042" cy="45089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700" dirty="0">
                <a:solidFill>
                  <a:schemeClr val="bg1"/>
                </a:solidFill>
                <a:latin typeface="NTPreCursivefk" panose="03000400000000000000" pitchFamily="66" charset="0"/>
              </a:rPr>
              <a:t>haps</a:t>
            </a:r>
            <a:endParaRPr lang="en-GB" sz="166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09188DD-A1AB-466D-A97F-6A77E5CC18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16300" y="5847127"/>
            <a:ext cx="1077391" cy="779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4663855"/>
      </p:ext>
    </p:extLst>
  </p:cSld>
  <p:clrMapOvr>
    <a:masterClrMapping/>
  </p:clrMapOvr>
</p:sld>
</file>

<file path=ppt/slides/slide18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1179293" y="546822"/>
            <a:ext cx="8210902" cy="53860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4400" dirty="0" err="1">
                <a:solidFill>
                  <a:schemeClr val="bg1"/>
                </a:solidFill>
                <a:latin typeface="NTPreCursivefk" panose="03000400000000000000" pitchFamily="66" charset="0"/>
              </a:rPr>
              <a:t>maft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F265A95-A4BB-4897-999F-2A6A3154D0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16300" y="5847127"/>
            <a:ext cx="1077391" cy="779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837124"/>
      </p:ext>
    </p:extLst>
  </p:cSld>
  <p:clrMapOvr>
    <a:masterClrMapping/>
  </p:clrMapOvr>
</p:sld>
</file>

<file path=ppt/slides/slide18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919743" y="388290"/>
            <a:ext cx="8073044" cy="53860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4400" dirty="0">
                <a:solidFill>
                  <a:schemeClr val="bg1"/>
                </a:solidFill>
                <a:latin typeface="NTPreCursivefk" panose="03000400000000000000" pitchFamily="66" charset="0"/>
              </a:rPr>
              <a:t>jump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47843"/>
      </p:ext>
    </p:extLst>
  </p:cSld>
  <p:clrMapOvr>
    <a:masterClrMapping/>
  </p:clrMapOvr>
</p:sld>
</file>

<file path=ppt/slides/slide18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1543586" y="559206"/>
            <a:ext cx="6462025" cy="53860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4400" dirty="0">
                <a:solidFill>
                  <a:schemeClr val="bg1"/>
                </a:solidFill>
                <a:latin typeface="NTPreCursivefk" panose="03000400000000000000" pitchFamily="66" charset="0"/>
              </a:rPr>
              <a:t>dust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935317"/>
      </p:ext>
    </p:extLst>
  </p:cSld>
  <p:clrMapOvr>
    <a:masterClrMapping/>
  </p:clrMapOvr>
</p:sld>
</file>

<file path=ppt/slides/slide18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2329800" y="832671"/>
            <a:ext cx="5862502" cy="53860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4400" dirty="0">
                <a:solidFill>
                  <a:schemeClr val="bg1"/>
                </a:solidFill>
                <a:latin typeface="NTPreCursivefk" panose="03000400000000000000" pitchFamily="66" charset="0"/>
              </a:rPr>
              <a:t>gift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171935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2578955" y="390859"/>
            <a:ext cx="4935967" cy="53860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4400" dirty="0" err="1">
                <a:solidFill>
                  <a:schemeClr val="bg1"/>
                </a:solidFill>
                <a:latin typeface="NTPreCursivefk" panose="03000400000000000000" pitchFamily="66" charset="0"/>
              </a:rPr>
              <a:t>vus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87711E4-23D2-4065-93CE-D168DD625F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16300" y="5847127"/>
            <a:ext cx="1077391" cy="779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3141812"/>
      </p:ext>
    </p:extLst>
  </p:cSld>
  <p:clrMapOvr>
    <a:masterClrMapping/>
  </p:clrMapOvr>
</p:sld>
</file>

<file path=ppt/slides/slide19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1697411" y="735955"/>
            <a:ext cx="6053260" cy="53860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4400" dirty="0">
                <a:solidFill>
                  <a:schemeClr val="bg1"/>
                </a:solidFill>
                <a:latin typeface="NTPreCursivefk" panose="03000400000000000000" pitchFamily="66" charset="0"/>
              </a:rPr>
              <a:t>soft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4930666"/>
      </p:ext>
    </p:extLst>
  </p:cSld>
  <p:clrMapOvr>
    <a:masterClrMapping/>
  </p:clrMapOvr>
</p:sld>
</file>

<file path=ppt/slides/slide19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1979422" y="601934"/>
            <a:ext cx="6409127" cy="53860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4400" dirty="0">
                <a:solidFill>
                  <a:schemeClr val="bg1"/>
                </a:solidFill>
                <a:latin typeface="NTPreCursivefk" panose="03000400000000000000" pitchFamily="66" charset="0"/>
              </a:rPr>
              <a:t>milk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4049428"/>
      </p:ext>
    </p:extLst>
  </p:cSld>
  <p:clrMapOvr>
    <a:masterClrMapping/>
  </p:clrMapOvr>
</p:sld>
</file>

<file path=ppt/slides/slide19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1364125" y="735955"/>
            <a:ext cx="8045792" cy="53860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4400" dirty="0">
                <a:solidFill>
                  <a:schemeClr val="bg1"/>
                </a:solidFill>
                <a:latin typeface="NTPreCursivefk" panose="03000400000000000000" pitchFamily="66" charset="0"/>
              </a:rPr>
              <a:t>fund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9449072"/>
      </p:ext>
    </p:extLst>
  </p:cSld>
  <p:clrMapOvr>
    <a:masterClrMapping/>
  </p:clrMapOvr>
</p:sld>
</file>

<file path=ppt/slides/slide19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1530487" y="735955"/>
            <a:ext cx="6824304" cy="53860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4400" dirty="0">
                <a:solidFill>
                  <a:schemeClr val="bg1"/>
                </a:solidFill>
                <a:latin typeface="NTPreCursivefk" panose="03000400000000000000" pitchFamily="66" charset="0"/>
              </a:rPr>
              <a:t>wink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5546649"/>
      </p:ext>
    </p:extLst>
  </p:cSld>
  <p:clrMapOvr>
    <a:masterClrMapping/>
  </p:clrMapOvr>
</p:sld>
</file>

<file path=ppt/slides/slide19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1723048" y="832671"/>
            <a:ext cx="5655715" cy="53860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4400" dirty="0">
                <a:solidFill>
                  <a:schemeClr val="bg1"/>
                </a:solidFill>
                <a:latin typeface="NTPreCursivefk" panose="03000400000000000000" pitchFamily="66" charset="0"/>
              </a:rPr>
              <a:t>self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6658340"/>
      </p:ext>
    </p:extLst>
  </p:cSld>
  <p:clrMapOvr>
    <a:masterClrMapping/>
  </p:clrMapOvr>
</p:sld>
</file>

<file path=ppt/slides/slide19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3447394" y="1957204"/>
            <a:ext cx="6242415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600" dirty="0">
                <a:latin typeface="NTPreCursivefk" panose="030004000000000000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n-GB" sz="16600" u="sng" dirty="0">
                <a:latin typeface="NTPreCursivefk" panose="030004000000000000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VV</a:t>
            </a:r>
            <a:r>
              <a:rPr lang="en-GB" sz="16600" dirty="0">
                <a:latin typeface="NTPreCursivefk" panose="030004000000000000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CC</a:t>
            </a:r>
            <a:r>
              <a:rPr lang="en-GB" sz="1800" dirty="0">
                <a:effectLst/>
                <a:latin typeface="NTPreCursivefk" panose="030004000000000000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GB" sz="80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1737420"/>
      </p:ext>
    </p:extLst>
  </p:cSld>
  <p:clrMapOvr>
    <a:masterClrMapping/>
  </p:clrMapOvr>
</p:sld>
</file>

<file path=ppt/slides/slide19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1941912" y="907310"/>
            <a:ext cx="5532284" cy="45089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700" dirty="0" err="1">
                <a:solidFill>
                  <a:schemeClr val="bg1"/>
                </a:solidFill>
                <a:latin typeface="NTPreCursivefk" panose="03000400000000000000" pitchFamily="66" charset="0"/>
              </a:rPr>
              <a:t>girst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D94794F-8EA4-4E68-B92E-87EE23A5AD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16300" y="5847127"/>
            <a:ext cx="1077391" cy="779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1477619"/>
      </p:ext>
    </p:extLst>
  </p:cSld>
  <p:clrMapOvr>
    <a:masterClrMapping/>
  </p:clrMapOvr>
</p:sld>
</file>

<file path=ppt/slides/slide19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1046443" y="864581"/>
            <a:ext cx="7803739" cy="45089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700" dirty="0" err="1">
                <a:solidFill>
                  <a:schemeClr val="bg1"/>
                </a:solidFill>
                <a:latin typeface="NTPreCursivefk" panose="03000400000000000000" pitchFamily="66" charset="0"/>
              </a:rPr>
              <a:t>murbs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D94794F-8EA4-4E68-B92E-87EE23A5AD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16300" y="5847127"/>
            <a:ext cx="1077391" cy="779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167583"/>
      </p:ext>
    </p:extLst>
  </p:cSld>
  <p:clrMapOvr>
    <a:masterClrMapping/>
  </p:clrMapOvr>
</p:sld>
</file>

<file path=ppt/slides/slide19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1233400" y="907310"/>
            <a:ext cx="7156126" cy="45089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700" dirty="0" err="1">
                <a:solidFill>
                  <a:schemeClr val="bg1"/>
                </a:solidFill>
                <a:latin typeface="NTPreCursivefk" panose="03000400000000000000" pitchFamily="66" charset="0"/>
              </a:rPr>
              <a:t>veems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D94794F-8EA4-4E68-B92E-87EE23A5AD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16300" y="5847127"/>
            <a:ext cx="1077391" cy="779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0233137"/>
      </p:ext>
    </p:extLst>
  </p:cSld>
  <p:clrMapOvr>
    <a:masterClrMapping/>
  </p:clrMapOvr>
</p:sld>
</file>

<file path=ppt/slides/slide19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1011210" y="804760"/>
            <a:ext cx="7298793" cy="45089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700" dirty="0" err="1">
                <a:solidFill>
                  <a:schemeClr val="bg1"/>
                </a:solidFill>
                <a:latin typeface="NTPreCursivefk" panose="03000400000000000000" pitchFamily="66" charset="0"/>
              </a:rPr>
              <a:t>meast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D94794F-8EA4-4E68-B92E-87EE23A5AD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16300" y="5847127"/>
            <a:ext cx="1077391" cy="779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39258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4187935" y="1798583"/>
            <a:ext cx="3836307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600" dirty="0">
                <a:effectLst/>
                <a:latin typeface="NTPreCursivefk" panose="030004000000000000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CVC</a:t>
            </a:r>
            <a:r>
              <a:rPr lang="en-GB" sz="1800" dirty="0">
                <a:effectLst/>
                <a:latin typeface="NTPreCursivefk" panose="030004000000000000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GB" sz="80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751556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2295119" y="461037"/>
            <a:ext cx="4605748" cy="53860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4400" dirty="0" err="1">
                <a:solidFill>
                  <a:schemeClr val="bg1"/>
                </a:solidFill>
                <a:latin typeface="NTPreCursivefk" panose="03000400000000000000" pitchFamily="66" charset="0"/>
              </a:rPr>
              <a:t>keb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73D8A03-FC41-4E31-B7D4-9DD41A5298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16300" y="5847127"/>
            <a:ext cx="1077391" cy="779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9590216"/>
      </p:ext>
    </p:extLst>
  </p:cSld>
  <p:clrMapOvr>
    <a:masterClrMapping/>
  </p:clrMapOvr>
</p:sld>
</file>

<file path=ppt/slides/slide20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1072028" y="1114684"/>
            <a:ext cx="6882012" cy="45089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700" dirty="0" err="1">
                <a:solidFill>
                  <a:schemeClr val="bg1"/>
                </a:solidFill>
                <a:latin typeface="NTPreCursivefk" panose="03000400000000000000" pitchFamily="66" charset="0"/>
              </a:rPr>
              <a:t>woats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D94794F-8EA4-4E68-B92E-87EE23A5AD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16300" y="5847127"/>
            <a:ext cx="1077391" cy="779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5195560"/>
      </p:ext>
    </p:extLst>
  </p:cSld>
  <p:clrMapOvr>
    <a:masterClrMapping/>
  </p:clrMapOvr>
</p:sld>
</file>

<file path=ppt/slides/slide20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1505684" y="1242870"/>
            <a:ext cx="6574236" cy="45089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700" dirty="0">
                <a:solidFill>
                  <a:schemeClr val="bg1"/>
                </a:solidFill>
                <a:latin typeface="NTPreCursivefk" panose="03000400000000000000" pitchFamily="66" charset="0"/>
              </a:rPr>
              <a:t>herks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D94794F-8EA4-4E68-B92E-87EE23A5AD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16300" y="5847127"/>
            <a:ext cx="1077391" cy="779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7202858"/>
      </p:ext>
    </p:extLst>
  </p:cSld>
  <p:clrMapOvr>
    <a:masterClrMapping/>
  </p:clrMapOvr>
</p:sld>
</file>

<file path=ppt/slides/slide20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1427191" y="857960"/>
            <a:ext cx="6378669" cy="45089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700" dirty="0" err="1">
                <a:solidFill>
                  <a:schemeClr val="bg1"/>
                </a:solidFill>
                <a:latin typeface="NTPreCursivefk" panose="03000400000000000000" pitchFamily="66" charset="0"/>
              </a:rPr>
              <a:t>sarps</a:t>
            </a:r>
            <a:endParaRPr lang="en-GB" sz="166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09188DD-A1AB-466D-A97F-6A77E5CC18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16300" y="5847127"/>
            <a:ext cx="1077391" cy="779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0514398"/>
      </p:ext>
    </p:extLst>
  </p:cSld>
  <p:clrMapOvr>
    <a:masterClrMapping/>
  </p:clrMapOvr>
</p:sld>
</file>

<file path=ppt/slides/slide20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2177582" y="951494"/>
            <a:ext cx="5759910" cy="45089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700" dirty="0" err="1">
                <a:solidFill>
                  <a:schemeClr val="bg1"/>
                </a:solidFill>
                <a:latin typeface="NTPreCursivefk" panose="03000400000000000000" pitchFamily="66" charset="0"/>
              </a:rPr>
              <a:t>voisk</a:t>
            </a:r>
            <a:endParaRPr lang="en-GB" sz="166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09188DD-A1AB-466D-A97F-6A77E5CC18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16300" y="5847127"/>
            <a:ext cx="1077391" cy="779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9491076"/>
      </p:ext>
    </p:extLst>
  </p:cSld>
  <p:clrMapOvr>
    <a:masterClrMapping/>
  </p:clrMapOvr>
</p:sld>
</file>

<file path=ppt/slides/slide20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1204459" y="926327"/>
            <a:ext cx="7976864" cy="45089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700" dirty="0" err="1">
                <a:solidFill>
                  <a:schemeClr val="bg1"/>
                </a:solidFill>
                <a:latin typeface="NTPreCursivefk" panose="03000400000000000000" pitchFamily="66" charset="0"/>
              </a:rPr>
              <a:t>harnd</a:t>
            </a:r>
            <a:endParaRPr lang="en-GB" sz="166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09188DD-A1AB-466D-A97F-6A77E5CC18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16300" y="5847127"/>
            <a:ext cx="1077391" cy="779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8184527"/>
      </p:ext>
    </p:extLst>
  </p:cSld>
  <p:clrMapOvr>
    <a:masterClrMapping/>
  </p:clrMapOvr>
</p:sld>
</file>

<file path=ppt/slides/slide20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1204459" y="926327"/>
            <a:ext cx="6699270" cy="45089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700" dirty="0" err="1">
                <a:solidFill>
                  <a:schemeClr val="bg1"/>
                </a:solidFill>
                <a:latin typeface="NTPreCursivefk" panose="03000400000000000000" pitchFamily="66" charset="0"/>
              </a:rPr>
              <a:t>heent</a:t>
            </a:r>
            <a:endParaRPr lang="en-GB" sz="166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09188DD-A1AB-466D-A97F-6A77E5CC18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16300" y="5847127"/>
            <a:ext cx="1077391" cy="779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8507247"/>
      </p:ext>
    </p:extLst>
  </p:cSld>
  <p:clrMapOvr>
    <a:masterClrMapping/>
  </p:clrMapOvr>
</p:sld>
</file>

<file path=ppt/slides/slide20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1204459" y="926327"/>
            <a:ext cx="6353021" cy="45089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700" dirty="0" err="1">
                <a:solidFill>
                  <a:schemeClr val="bg1"/>
                </a:solidFill>
                <a:latin typeface="NTPreCursivefk" panose="03000400000000000000" pitchFamily="66" charset="0"/>
              </a:rPr>
              <a:t>barst</a:t>
            </a:r>
            <a:endParaRPr lang="en-GB" sz="166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09188DD-A1AB-466D-A97F-6A77E5CC18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16300" y="5847127"/>
            <a:ext cx="1077391" cy="779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1250916"/>
      </p:ext>
    </p:extLst>
  </p:cSld>
  <p:clrMapOvr>
    <a:masterClrMapping/>
  </p:clrMapOvr>
</p:sld>
</file>

<file path=ppt/slides/slide20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979563" y="735955"/>
            <a:ext cx="7239482" cy="53860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4400" dirty="0">
                <a:solidFill>
                  <a:schemeClr val="bg1"/>
                </a:solidFill>
                <a:latin typeface="NTPreCursivefk" panose="03000400000000000000" pitchFamily="66" charset="0"/>
              </a:rPr>
              <a:t>lords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3432983"/>
      </p:ext>
    </p:extLst>
  </p:cSld>
  <p:clrMapOvr>
    <a:masterClrMapping/>
  </p:clrMapOvr>
</p:sld>
</file>

<file path=ppt/slides/slide20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629186" y="593389"/>
            <a:ext cx="7790915" cy="53860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4400" dirty="0">
                <a:solidFill>
                  <a:schemeClr val="bg1"/>
                </a:solidFill>
                <a:latin typeface="NTPreCursivefk" panose="03000400000000000000" pitchFamily="66" charset="0"/>
              </a:rPr>
              <a:t>moist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0035384"/>
      </p:ext>
    </p:extLst>
  </p:cSld>
  <p:clrMapOvr>
    <a:masterClrMapping/>
  </p:clrMapOvr>
</p:sld>
</file>

<file path=ppt/slides/slide20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1047930" y="841217"/>
            <a:ext cx="6024406" cy="45089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700" dirty="0">
                <a:solidFill>
                  <a:schemeClr val="bg1"/>
                </a:solidFill>
                <a:latin typeface="NTPreCursivefk" panose="03000400000000000000" pitchFamily="66" charset="0"/>
              </a:rPr>
              <a:t>keeps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819244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2295119" y="461037"/>
            <a:ext cx="4288353" cy="53860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4400" dirty="0">
                <a:solidFill>
                  <a:schemeClr val="bg1"/>
                </a:solidFill>
                <a:latin typeface="NTPreCursivefk" panose="03000400000000000000" pitchFamily="66" charset="0"/>
              </a:rPr>
              <a:t>teg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73D8A03-FC41-4E31-B7D4-9DD41A5298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16300" y="5847127"/>
            <a:ext cx="1077391" cy="779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5391923"/>
      </p:ext>
    </p:extLst>
  </p:cSld>
  <p:clrMapOvr>
    <a:masterClrMapping/>
  </p:clrMapOvr>
</p:sld>
</file>

<file path=ppt/slides/slide2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1157789" y="977949"/>
            <a:ext cx="7696338" cy="45089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700" dirty="0">
                <a:solidFill>
                  <a:schemeClr val="bg1"/>
                </a:solidFill>
                <a:latin typeface="NTPreCursivefk" panose="03000400000000000000" pitchFamily="66" charset="0"/>
              </a:rPr>
              <a:t>haunt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2164330"/>
      </p:ext>
    </p:extLst>
  </p:cSld>
  <p:clrMapOvr>
    <a:masterClrMapping/>
  </p:clrMapOvr>
</p:sld>
</file>

<file path=ppt/slides/slide2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1223624" y="1015231"/>
            <a:ext cx="6691255" cy="45089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700" dirty="0">
                <a:solidFill>
                  <a:schemeClr val="bg1"/>
                </a:solidFill>
                <a:latin typeface="NTPreCursivefk" panose="03000400000000000000" pitchFamily="66" charset="0"/>
              </a:rPr>
              <a:t>parks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4287156"/>
      </p:ext>
    </p:extLst>
  </p:cSld>
  <p:clrMapOvr>
    <a:masterClrMapping/>
  </p:clrMapOvr>
</p:sld>
</file>

<file path=ppt/slides/slide2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1820783" y="1015231"/>
            <a:ext cx="6024406" cy="45089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700" dirty="0">
                <a:solidFill>
                  <a:schemeClr val="bg1"/>
                </a:solidFill>
                <a:latin typeface="NTPreCursivefk" panose="03000400000000000000" pitchFamily="66" charset="0"/>
              </a:rPr>
              <a:t>coins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9175863"/>
      </p:ext>
    </p:extLst>
  </p:cSld>
  <p:clrMapOvr>
    <a:masterClrMapping/>
  </p:clrMapOvr>
</p:sld>
</file>

<file path=ppt/slides/slide2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1447558" y="1052554"/>
            <a:ext cx="7026282" cy="45089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700" dirty="0">
                <a:solidFill>
                  <a:schemeClr val="bg1"/>
                </a:solidFill>
                <a:latin typeface="NTPreCursivefk" panose="03000400000000000000" pitchFamily="66" charset="0"/>
              </a:rPr>
              <a:t>yards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9586235"/>
      </p:ext>
    </p:extLst>
  </p:cSld>
  <p:clrMapOvr>
    <a:masterClrMapping/>
  </p:clrMapOvr>
</p:sld>
</file>

<file path=ppt/slides/slide2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1233069" y="1063842"/>
            <a:ext cx="6598281" cy="45089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700" dirty="0">
                <a:solidFill>
                  <a:schemeClr val="bg1"/>
                </a:solidFill>
                <a:latin typeface="NTPreCursivefk" panose="03000400000000000000" pitchFamily="66" charset="0"/>
              </a:rPr>
              <a:t>feast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7470527"/>
      </p:ext>
    </p:extLst>
  </p:cSld>
  <p:clrMapOvr>
    <a:masterClrMapping/>
  </p:clrMapOvr>
</p:sld>
</file>

<file path=ppt/slides/slide2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3113196" y="1957203"/>
            <a:ext cx="6144631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600" u="sng" dirty="0">
                <a:latin typeface="NTPreCursivefk" panose="030004000000000000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CC</a:t>
            </a:r>
            <a:r>
              <a:rPr lang="en-GB" sz="16600" dirty="0">
                <a:latin typeface="NTPreCursivefk" panose="030004000000000000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VCC</a:t>
            </a:r>
            <a:r>
              <a:rPr lang="en-GB" sz="1800" dirty="0">
                <a:effectLst/>
                <a:latin typeface="NTPreCursivefk" panose="030004000000000000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GB" sz="80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1786004"/>
      </p:ext>
    </p:extLst>
  </p:cSld>
  <p:clrMapOvr>
    <a:masterClrMapping/>
  </p:clrMapOvr>
</p:sld>
</file>

<file path=ppt/slides/slide2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1204459" y="926327"/>
            <a:ext cx="7170553" cy="45089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700" dirty="0" err="1">
                <a:solidFill>
                  <a:schemeClr val="bg1"/>
                </a:solidFill>
                <a:latin typeface="NTPreCursivefk" panose="03000400000000000000" pitchFamily="66" charset="0"/>
              </a:rPr>
              <a:t>thend</a:t>
            </a:r>
            <a:endParaRPr lang="en-GB" sz="166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09188DD-A1AB-466D-A97F-6A77E5CC18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16300" y="5847127"/>
            <a:ext cx="1077391" cy="779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8447062"/>
      </p:ext>
    </p:extLst>
  </p:cSld>
  <p:clrMapOvr>
    <a:masterClrMapping/>
  </p:clrMapOvr>
</p:sld>
</file>

<file path=ppt/slides/slide2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1683574" y="951494"/>
            <a:ext cx="6293711" cy="45089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700" dirty="0" err="1">
                <a:solidFill>
                  <a:schemeClr val="bg1"/>
                </a:solidFill>
                <a:latin typeface="NTPreCursivefk" panose="03000400000000000000" pitchFamily="66" charset="0"/>
              </a:rPr>
              <a:t>quisk</a:t>
            </a:r>
            <a:endParaRPr lang="en-GB" sz="166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09188DD-A1AB-466D-A97F-6A77E5CC18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16300" y="5847127"/>
            <a:ext cx="1077391" cy="779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5965704"/>
      </p:ext>
    </p:extLst>
  </p:cSld>
  <p:clrMapOvr>
    <a:masterClrMapping/>
  </p:clrMapOvr>
</p:sld>
</file>

<file path=ppt/slides/slide2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725779" y="735955"/>
            <a:ext cx="7728398" cy="53860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4400" dirty="0">
                <a:solidFill>
                  <a:schemeClr val="bg1"/>
                </a:solidFill>
                <a:latin typeface="NTPreCursivefk" panose="03000400000000000000" pitchFamily="66" charset="0"/>
              </a:rPr>
              <a:t>think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4746789"/>
      </p:ext>
    </p:extLst>
  </p:cSld>
  <p:clrMapOvr>
    <a:masterClrMapping/>
  </p:clrMapOvr>
</p:sld>
</file>

<file path=ppt/slides/slide2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646278" y="490839"/>
            <a:ext cx="7697941" cy="53860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4400" dirty="0">
                <a:solidFill>
                  <a:schemeClr val="bg1"/>
                </a:solidFill>
                <a:latin typeface="NTPreCursivefk" panose="03000400000000000000" pitchFamily="66" charset="0"/>
              </a:rPr>
              <a:t>shuts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781231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2509922" y="318268"/>
            <a:ext cx="4993996" cy="53860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4400" dirty="0" err="1">
                <a:solidFill>
                  <a:schemeClr val="bg1"/>
                </a:solidFill>
                <a:latin typeface="NTPreCursivefk" panose="03000400000000000000" pitchFamily="66" charset="0"/>
              </a:rPr>
              <a:t>pon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0ED2EE1-9993-4878-80FF-2252D06D7A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16300" y="5847127"/>
            <a:ext cx="1077391" cy="779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433435"/>
      </p:ext>
    </p:extLst>
  </p:cSld>
  <p:clrMapOvr>
    <a:masterClrMapping/>
  </p:clrMapOvr>
</p:sld>
</file>

<file path=ppt/slides/slide2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4128529" y="1929211"/>
            <a:ext cx="3972562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600" dirty="0">
                <a:latin typeface="NTPreCursivefk" panose="030004000000000000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n-GB" sz="16600" u="sng" dirty="0">
                <a:latin typeface="NTPreCursivefk" panose="030004000000000000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VV</a:t>
            </a:r>
            <a:r>
              <a:rPr lang="en-GB" sz="1800" dirty="0">
                <a:effectLst/>
                <a:latin typeface="NTPreCursivefk" panose="030004000000000000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GB" sz="80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6932104"/>
      </p:ext>
    </p:extLst>
  </p:cSld>
  <p:clrMapOvr>
    <a:masterClrMapping/>
  </p:clrMapOvr>
</p:sld>
</file>

<file path=ppt/slides/slide2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3013541" y="579981"/>
            <a:ext cx="4600940" cy="53860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4400" dirty="0">
                <a:solidFill>
                  <a:schemeClr val="bg1"/>
                </a:solidFill>
                <a:latin typeface="NTPreCursivefk" panose="03000400000000000000" pitchFamily="66" charset="0"/>
              </a:rPr>
              <a:t>lar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388D585-3778-4205-88FF-3E18CB0872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16300" y="5847127"/>
            <a:ext cx="1077391" cy="779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9102730"/>
      </p:ext>
    </p:extLst>
  </p:cSld>
  <p:clrMapOvr>
    <a:masterClrMapping/>
  </p:clrMapOvr>
</p:sld>
</file>

<file path=ppt/slides/slide2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2585702" y="286366"/>
            <a:ext cx="4887877" cy="53860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4400" dirty="0">
                <a:solidFill>
                  <a:schemeClr val="bg1"/>
                </a:solidFill>
                <a:latin typeface="NTPreCursivefk" panose="03000400000000000000" pitchFamily="66" charset="0"/>
              </a:rPr>
              <a:t>tay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388D585-3778-4205-88FF-3E18CB0872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16300" y="5847127"/>
            <a:ext cx="1077391" cy="779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5616405"/>
      </p:ext>
    </p:extLst>
  </p:cSld>
  <p:clrMapOvr>
    <a:masterClrMapping/>
  </p:clrMapOvr>
</p:sld>
</file>

<file path=ppt/slides/slide2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3013541" y="579981"/>
            <a:ext cx="5290231" cy="53860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4400" dirty="0">
                <a:solidFill>
                  <a:schemeClr val="bg1"/>
                </a:solidFill>
                <a:latin typeface="NTPreCursivefk" panose="03000400000000000000" pitchFamily="66" charset="0"/>
              </a:rPr>
              <a:t>var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388D585-3778-4205-88FF-3E18CB0872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16300" y="5847127"/>
            <a:ext cx="1077391" cy="779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6090163"/>
      </p:ext>
    </p:extLst>
  </p:cSld>
  <p:clrMapOvr>
    <a:masterClrMapping/>
  </p:clrMapOvr>
</p:sld>
</file>

<file path=ppt/slides/slide2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2073974" y="345089"/>
            <a:ext cx="5969904" cy="53860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4400" dirty="0" err="1">
                <a:solidFill>
                  <a:schemeClr val="bg1"/>
                </a:solidFill>
                <a:latin typeface="NTPreCursivefk" panose="03000400000000000000" pitchFamily="66" charset="0"/>
              </a:rPr>
              <a:t>vaw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388D585-3778-4205-88FF-3E18CB0872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16300" y="5847127"/>
            <a:ext cx="1077391" cy="779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9408483"/>
      </p:ext>
    </p:extLst>
  </p:cSld>
  <p:clrMapOvr>
    <a:masterClrMapping/>
  </p:clrMapOvr>
</p:sld>
</file>

<file path=ppt/slides/slide2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3099077" y="931255"/>
            <a:ext cx="3720890" cy="45089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700" dirty="0">
                <a:solidFill>
                  <a:schemeClr val="bg1"/>
                </a:solidFill>
                <a:latin typeface="NTPreCursivefk" panose="03000400000000000000" pitchFamily="66" charset="0"/>
              </a:rPr>
              <a:t>toy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0680841"/>
      </p:ext>
    </p:extLst>
  </p:cSld>
  <p:clrMapOvr>
    <a:masterClrMapping/>
  </p:clrMapOvr>
</p:sld>
</file>

<file path=ppt/slides/slide2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3392692" y="1082257"/>
            <a:ext cx="4434227" cy="45089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700" dirty="0">
                <a:solidFill>
                  <a:schemeClr val="bg1"/>
                </a:solidFill>
                <a:latin typeface="NTPreCursivefk" panose="03000400000000000000" pitchFamily="66" charset="0"/>
              </a:rPr>
              <a:t>law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7239811"/>
      </p:ext>
    </p:extLst>
  </p:cSld>
  <p:clrMapOvr>
    <a:masterClrMapping/>
  </p:clrMapOvr>
</p:sld>
</file>

<file path=ppt/slides/slide2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2800867" y="1014524"/>
            <a:ext cx="4905510" cy="45089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700" dirty="0">
                <a:solidFill>
                  <a:schemeClr val="bg1"/>
                </a:solidFill>
                <a:latin typeface="NTPreCursivefk" panose="03000400000000000000" pitchFamily="66" charset="0"/>
              </a:rPr>
              <a:t>few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0162337"/>
      </p:ext>
    </p:extLst>
  </p:cSld>
  <p:clrMapOvr>
    <a:masterClrMapping/>
  </p:clrMapOvr>
</p:sld>
</file>

<file path=ppt/slides/slide2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2828919" y="2108976"/>
            <a:ext cx="4841390" cy="18620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1500" dirty="0">
                <a:solidFill>
                  <a:schemeClr val="bg1"/>
                </a:solidFill>
                <a:latin typeface="NTPreCursivefk" panose="03000400000000000000" pitchFamily="66" charset="0"/>
              </a:rPr>
              <a:t>Section 2</a:t>
            </a:r>
            <a:endParaRPr lang="en-GB" sz="80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4630162"/>
      </p:ext>
    </p:extLst>
  </p:cSld>
  <p:clrMapOvr>
    <a:masterClrMapping/>
  </p:clrMapOvr>
</p:sld>
</file>

<file path=ppt/slides/slide2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3139484" y="2031848"/>
            <a:ext cx="5262979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600" dirty="0">
                <a:latin typeface="NTPreCursivefk" panose="030004000000000000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n-GB" sz="16600" u="sng" dirty="0">
                <a:latin typeface="NTPreCursivefk" panose="030004000000000000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VVV</a:t>
            </a:r>
            <a:r>
              <a:rPr lang="en-GB" sz="1800" dirty="0">
                <a:effectLst/>
                <a:latin typeface="NTPreCursivefk" panose="030004000000000000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GB" sz="80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796757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2509922" y="318268"/>
            <a:ext cx="5969904" cy="53860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4400" dirty="0" err="1">
                <a:solidFill>
                  <a:schemeClr val="bg1"/>
                </a:solidFill>
                <a:latin typeface="NTPreCursivefk" panose="03000400000000000000" pitchFamily="66" charset="0"/>
              </a:rPr>
              <a:t>mep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0ED2EE1-9993-4878-80FF-2252D06D7A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16300" y="5847127"/>
            <a:ext cx="1077391" cy="779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5270408"/>
      </p:ext>
    </p:extLst>
  </p:cSld>
  <p:clrMapOvr>
    <a:masterClrMapping/>
  </p:clrMapOvr>
</p:sld>
</file>

<file path=ppt/slides/slide2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2082363" y="461037"/>
            <a:ext cx="6078908" cy="53860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4400" dirty="0" err="1">
                <a:solidFill>
                  <a:schemeClr val="bg1"/>
                </a:solidFill>
                <a:latin typeface="NTPreCursivefk" panose="03000400000000000000" pitchFamily="66" charset="0"/>
              </a:rPr>
              <a:t>jair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388D585-3778-4205-88FF-3E18CB0872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16300" y="5847127"/>
            <a:ext cx="1077391" cy="779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8979197"/>
      </p:ext>
    </p:extLst>
  </p:cSld>
  <p:clrMapOvr>
    <a:masterClrMapping/>
  </p:clrMapOvr>
</p:sld>
</file>

<file path=ppt/slides/slide2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2049860" y="461037"/>
            <a:ext cx="6184706" cy="53860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4400" dirty="0">
                <a:solidFill>
                  <a:schemeClr val="bg1"/>
                </a:solidFill>
                <a:latin typeface="NTPreCursivefk" panose="03000400000000000000" pitchFamily="66" charset="0"/>
              </a:rPr>
              <a:t>yair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388D585-3778-4205-88FF-3E18CB0872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16300" y="5847127"/>
            <a:ext cx="1077391" cy="779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5592504"/>
      </p:ext>
    </p:extLst>
  </p:cSld>
  <p:clrMapOvr>
    <a:masterClrMapping/>
  </p:clrMapOvr>
</p:sld>
</file>

<file path=ppt/slides/slide2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2050662" y="461037"/>
            <a:ext cx="6096541" cy="53860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4400" dirty="0">
                <a:solidFill>
                  <a:schemeClr val="bg1"/>
                </a:solidFill>
                <a:latin typeface="NTPreCursivefk" panose="03000400000000000000" pitchFamily="66" charset="0"/>
              </a:rPr>
              <a:t>jigh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388D585-3778-4205-88FF-3E18CB0872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16300" y="5847127"/>
            <a:ext cx="1077391" cy="779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5016846"/>
      </p:ext>
    </p:extLst>
  </p:cSld>
  <p:clrMapOvr>
    <a:masterClrMapping/>
  </p:clrMapOvr>
</p:sld>
</file>

<file path=ppt/slides/slide2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1595473" y="461037"/>
            <a:ext cx="6171882" cy="53860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4400" dirty="0" err="1">
                <a:solidFill>
                  <a:schemeClr val="bg1"/>
                </a:solidFill>
                <a:latin typeface="NTPreCursivefk" panose="03000400000000000000" pitchFamily="66" charset="0"/>
              </a:rPr>
              <a:t>kigh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388D585-3778-4205-88FF-3E18CB0872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16300" y="5847127"/>
            <a:ext cx="1077391" cy="779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3981720"/>
      </p:ext>
    </p:extLst>
  </p:cSld>
  <p:clrMapOvr>
    <a:masterClrMapping/>
  </p:clrMapOvr>
</p:sld>
</file>

<file path=ppt/slides/slide2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2553792" y="1073868"/>
            <a:ext cx="5564344" cy="45089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700" dirty="0">
                <a:solidFill>
                  <a:schemeClr val="bg1"/>
                </a:solidFill>
                <a:latin typeface="NTPreCursivefk" panose="03000400000000000000" pitchFamily="66" charset="0"/>
              </a:rPr>
              <a:t>fair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2572638"/>
      </p:ext>
    </p:extLst>
  </p:cSld>
  <p:clrMapOvr>
    <a:masterClrMapping/>
  </p:clrMapOvr>
</p:sld>
</file>

<file path=ppt/slides/slide2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2484274" y="973200"/>
            <a:ext cx="5484194" cy="45089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700" dirty="0">
                <a:solidFill>
                  <a:schemeClr val="bg1"/>
                </a:solidFill>
                <a:latin typeface="NTPreCursivefk" panose="03000400000000000000" pitchFamily="66" charset="0"/>
              </a:rPr>
              <a:t>nigh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7452936"/>
      </p:ext>
    </p:extLst>
  </p:cSld>
  <p:clrMapOvr>
    <a:masterClrMapping/>
  </p:clrMapOvr>
</p:sld>
</file>

<file path=ppt/slides/slide2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2484274" y="973200"/>
            <a:ext cx="5535490" cy="45089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700" dirty="0">
                <a:solidFill>
                  <a:schemeClr val="bg1"/>
                </a:solidFill>
                <a:latin typeface="NTPreCursivefk" panose="03000400000000000000" pitchFamily="66" charset="0"/>
              </a:rPr>
              <a:t>high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3378507"/>
      </p:ext>
    </p:extLst>
  </p:cSld>
  <p:clrMapOvr>
    <a:masterClrMapping/>
  </p:clrMapOvr>
</p:sld>
</file>

<file path=ppt/slides/slide2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3022338" y="2105561"/>
            <a:ext cx="6417141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600" u="sng" dirty="0">
                <a:latin typeface="NTPreCursivefk" panose="030004000000000000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CCVVV</a:t>
            </a:r>
            <a:r>
              <a:rPr lang="en-GB" sz="1800" dirty="0">
                <a:effectLst/>
                <a:latin typeface="NTPreCursivefk" panose="030004000000000000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GB" sz="80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5095806"/>
      </p:ext>
    </p:extLst>
  </p:cSld>
  <p:clrMapOvr>
    <a:masterClrMapping/>
  </p:clrMapOvr>
</p:sld>
</file>

<file path=ppt/slides/slide2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586535" y="231004"/>
            <a:ext cx="8310288" cy="53860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4400" dirty="0" err="1">
                <a:solidFill>
                  <a:schemeClr val="bg1"/>
                </a:solidFill>
                <a:latin typeface="NTPreCursivefk" panose="03000400000000000000" pitchFamily="66" charset="0"/>
              </a:rPr>
              <a:t>quigh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388D585-3778-4205-88FF-3E18CB0872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16300" y="5847127"/>
            <a:ext cx="1077391" cy="779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2060289"/>
      </p:ext>
    </p:extLst>
  </p:cSld>
  <p:clrMapOvr>
    <a:masterClrMapping/>
  </p:clrMapOvr>
</p:sld>
</file>

<file path=ppt/slides/slide2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3561065" y="2321098"/>
            <a:ext cx="5126724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600" dirty="0">
                <a:latin typeface="NTPreCursivefk" panose="030004000000000000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n-GB" sz="16600" u="sng" dirty="0">
                <a:latin typeface="NTPreCursivefk" panose="030004000000000000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V</a:t>
            </a:r>
            <a:r>
              <a:rPr lang="en-GB" sz="16600" dirty="0">
                <a:latin typeface="NTPreCursivefk" panose="030004000000000000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n-GB" sz="16600" u="sng" dirty="0">
                <a:latin typeface="NTPreCursivefk" panose="030004000000000000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V</a:t>
            </a:r>
            <a:r>
              <a:rPr lang="en-GB" sz="1800" dirty="0">
                <a:effectLst/>
                <a:latin typeface="NTPreCursivefk" panose="030004000000000000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GB" sz="80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084600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2509922" y="318268"/>
            <a:ext cx="4990469" cy="53860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4400" dirty="0" err="1">
                <a:solidFill>
                  <a:schemeClr val="bg1"/>
                </a:solidFill>
                <a:latin typeface="NTPreCursivefk" panose="03000400000000000000" pitchFamily="66" charset="0"/>
              </a:rPr>
              <a:t>gax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0ED2EE1-9993-4878-80FF-2252D06D7A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16300" y="5847127"/>
            <a:ext cx="1077391" cy="779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8692637"/>
      </p:ext>
    </p:extLst>
  </p:cSld>
  <p:clrMapOvr>
    <a:masterClrMapping/>
  </p:clrMapOvr>
</p:sld>
</file>

<file path=ppt/slides/slide2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2069096" y="1174536"/>
            <a:ext cx="4791696" cy="45089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700" dirty="0" err="1">
                <a:solidFill>
                  <a:schemeClr val="bg1"/>
                </a:solidFill>
                <a:latin typeface="NTPreCursivefk" panose="03000400000000000000" pitchFamily="66" charset="0"/>
              </a:rPr>
              <a:t>tobe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D08B7F3-C92B-4066-B451-375BF32E08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16300" y="5847127"/>
            <a:ext cx="1077391" cy="779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4022543"/>
      </p:ext>
    </p:extLst>
  </p:cSld>
  <p:clrMapOvr>
    <a:masterClrMapping/>
  </p:clrMapOvr>
</p:sld>
</file>

<file path=ppt/slides/slide2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2069096" y="1174536"/>
            <a:ext cx="5896166" cy="45089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700" dirty="0" err="1">
                <a:solidFill>
                  <a:schemeClr val="bg1"/>
                </a:solidFill>
                <a:latin typeface="NTPreCursivefk" panose="03000400000000000000" pitchFamily="66" charset="0"/>
              </a:rPr>
              <a:t>yune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D08B7F3-C92B-4066-B451-375BF32E08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16300" y="5847127"/>
            <a:ext cx="1077391" cy="779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6524258"/>
      </p:ext>
    </p:extLst>
  </p:cSld>
  <p:clrMapOvr>
    <a:masterClrMapping/>
  </p:clrMapOvr>
</p:sld>
</file>

<file path=ppt/slides/slide2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2069096" y="1174536"/>
            <a:ext cx="4834978" cy="45089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700" dirty="0" err="1">
                <a:solidFill>
                  <a:schemeClr val="bg1"/>
                </a:solidFill>
                <a:latin typeface="NTPreCursivefk" panose="03000400000000000000" pitchFamily="66" charset="0"/>
              </a:rPr>
              <a:t>zale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D08B7F3-C92B-4066-B451-375BF32E08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16300" y="5847127"/>
            <a:ext cx="1077391" cy="779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6411294"/>
      </p:ext>
    </p:extLst>
  </p:cSld>
  <p:clrMapOvr>
    <a:masterClrMapping/>
  </p:clrMapOvr>
</p:sld>
</file>

<file path=ppt/slides/slide2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2069096" y="1174536"/>
            <a:ext cx="5178021" cy="45089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700" dirty="0" err="1">
                <a:solidFill>
                  <a:schemeClr val="bg1"/>
                </a:solidFill>
                <a:latin typeface="NTPreCursivefk" panose="03000400000000000000" pitchFamily="66" charset="0"/>
              </a:rPr>
              <a:t>tabe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D08B7F3-C92B-4066-B451-375BF32E08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16300" y="5847127"/>
            <a:ext cx="1077391" cy="779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3105329"/>
      </p:ext>
    </p:extLst>
  </p:cSld>
  <p:clrMapOvr>
    <a:masterClrMapping/>
  </p:clrMapOvr>
</p:sld>
</file>

<file path=ppt/slides/slide2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1792259" y="989978"/>
            <a:ext cx="6173485" cy="45089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700" dirty="0" err="1">
                <a:solidFill>
                  <a:schemeClr val="bg1"/>
                </a:solidFill>
                <a:latin typeface="NTPreCursivefk" panose="03000400000000000000" pitchFamily="66" charset="0"/>
              </a:rPr>
              <a:t>meve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D08B7F3-C92B-4066-B451-375BF32E08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16300" y="5847127"/>
            <a:ext cx="1077391" cy="779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8400616"/>
      </p:ext>
    </p:extLst>
  </p:cSld>
  <p:clrMapOvr>
    <a:masterClrMapping/>
  </p:clrMapOvr>
</p:sld>
</file>

<file path=ppt/slides/slide2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1952077" y="763475"/>
            <a:ext cx="4986301" cy="45089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700" dirty="0" err="1">
                <a:solidFill>
                  <a:schemeClr val="bg1"/>
                </a:solidFill>
                <a:latin typeface="NTPreCursivefk" panose="03000400000000000000" pitchFamily="66" charset="0"/>
              </a:rPr>
              <a:t>pobe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D08B7F3-C92B-4066-B451-375BF32E08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16300" y="5847127"/>
            <a:ext cx="1077391" cy="779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5230595"/>
      </p:ext>
    </p:extLst>
  </p:cSld>
  <p:clrMapOvr>
    <a:masterClrMapping/>
  </p:clrMapOvr>
</p:sld>
</file>

<file path=ppt/slides/slide2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1608233" y="830587"/>
            <a:ext cx="6094938" cy="45089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700" dirty="0" err="1">
                <a:solidFill>
                  <a:schemeClr val="bg1"/>
                </a:solidFill>
                <a:latin typeface="NTPreCursivefk" panose="03000400000000000000" pitchFamily="66" charset="0"/>
              </a:rPr>
              <a:t>zome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D08B7F3-C92B-4066-B451-375BF32E08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16300" y="5847127"/>
            <a:ext cx="1077391" cy="779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0427211"/>
      </p:ext>
    </p:extLst>
  </p:cSld>
  <p:clrMapOvr>
    <a:masterClrMapping/>
  </p:clrMapOvr>
</p:sld>
</file>

<file path=ppt/slides/slide2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2293087" y="1064978"/>
            <a:ext cx="5469767" cy="45089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700" dirty="0">
                <a:solidFill>
                  <a:schemeClr val="bg1"/>
                </a:solidFill>
                <a:latin typeface="NTPreCursivefk" panose="03000400000000000000" pitchFamily="66" charset="0"/>
              </a:rPr>
              <a:t>rode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4211975"/>
      </p:ext>
    </p:extLst>
  </p:cSld>
  <p:clrMapOvr>
    <a:masterClrMapping/>
  </p:clrMapOvr>
</p:sld>
</file>

<file path=ppt/slides/slide2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1611953" y="1046316"/>
            <a:ext cx="6923690" cy="45089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700" dirty="0">
                <a:solidFill>
                  <a:schemeClr val="bg1"/>
                </a:solidFill>
                <a:latin typeface="NTPreCursivefk" panose="03000400000000000000" pitchFamily="66" charset="0"/>
              </a:rPr>
              <a:t>name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8555013"/>
      </p:ext>
    </p:extLst>
  </p:cSld>
  <p:clrMapOvr>
    <a:masterClrMapping/>
  </p:clrMapOvr>
</p:sld>
</file>

<file path=ppt/slides/slide2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1821678" y="1029538"/>
            <a:ext cx="5904180" cy="45089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700" dirty="0">
                <a:solidFill>
                  <a:schemeClr val="bg1"/>
                </a:solidFill>
                <a:latin typeface="NTPreCursivefk" panose="03000400000000000000" pitchFamily="66" charset="0"/>
              </a:rPr>
              <a:t>rude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767194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2517135" y="387020"/>
            <a:ext cx="4786888" cy="53860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4400" dirty="0" err="1">
                <a:solidFill>
                  <a:schemeClr val="bg1"/>
                </a:solidFill>
                <a:latin typeface="NTPreCursivefk" panose="03000400000000000000" pitchFamily="66" charset="0"/>
              </a:rPr>
              <a:t>yop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2F8F4F4-C2FB-4CBE-8A75-07901B8B3D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16300" y="5847127"/>
            <a:ext cx="1077391" cy="779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5215928"/>
      </p:ext>
    </p:extLst>
  </p:cSld>
  <p:clrMapOvr>
    <a:masterClrMapping/>
  </p:clrMapOvr>
</p:sld>
</file>

<file path=ppt/slides/slide25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2316628" y="1046316"/>
            <a:ext cx="4677884" cy="45089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700" dirty="0">
                <a:solidFill>
                  <a:schemeClr val="bg1"/>
                </a:solidFill>
                <a:latin typeface="NTPreCursivefk" panose="03000400000000000000" pitchFamily="66" charset="0"/>
              </a:rPr>
              <a:t>rice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7266432"/>
      </p:ext>
    </p:extLst>
  </p:cSld>
  <p:clrMapOvr>
    <a:masterClrMapping/>
  </p:clrMapOvr>
</p:sld>
</file>

<file path=ppt/slides/slide25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1611953" y="1046316"/>
            <a:ext cx="5756704" cy="45089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700" dirty="0">
                <a:solidFill>
                  <a:schemeClr val="bg1"/>
                </a:solidFill>
                <a:latin typeface="NTPreCursivefk" panose="03000400000000000000" pitchFamily="66" charset="0"/>
              </a:rPr>
              <a:t>wove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2573892"/>
      </p:ext>
    </p:extLst>
  </p:cSld>
  <p:clrMapOvr>
    <a:masterClrMapping/>
  </p:clrMapOvr>
</p:sld>
</file>

<file path=ppt/slides/slide25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1341020" y="989871"/>
            <a:ext cx="6540573" cy="45089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700" dirty="0">
                <a:solidFill>
                  <a:schemeClr val="bg1"/>
                </a:solidFill>
                <a:latin typeface="NTPreCursivefk" panose="03000400000000000000" pitchFamily="66" charset="0"/>
              </a:rPr>
              <a:t>mode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0990408"/>
      </p:ext>
    </p:extLst>
  </p:cSld>
  <p:clrMapOvr>
    <a:masterClrMapping/>
  </p:clrMapOvr>
</p:sld>
</file>

<file path=ppt/slides/slide25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2119953" y="1001161"/>
            <a:ext cx="5251759" cy="45089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700" dirty="0">
                <a:solidFill>
                  <a:schemeClr val="bg1"/>
                </a:solidFill>
                <a:latin typeface="NTPreCursivefk" panose="03000400000000000000" pitchFamily="66" charset="0"/>
              </a:rPr>
              <a:t>cute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2145314"/>
      </p:ext>
    </p:extLst>
  </p:cSld>
  <p:clrMapOvr>
    <a:masterClrMapping/>
  </p:clrMapOvr>
</p:sld>
</file>

<file path=ppt/slides/slide25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3477090" y="2105561"/>
            <a:ext cx="6227987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600" u="sng" dirty="0">
                <a:latin typeface="NTPreCursivefk" panose="030004000000000000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CCV</a:t>
            </a:r>
            <a:r>
              <a:rPr lang="en-GB" sz="16600" dirty="0">
                <a:latin typeface="NTPreCursivefk" panose="030004000000000000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n-GB" sz="16600" u="sng" dirty="0">
                <a:latin typeface="NTPreCursivefk" panose="030004000000000000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V</a:t>
            </a:r>
            <a:endParaRPr lang="en-GB" sz="8000" u="sng" dirty="0">
              <a:latin typeface="NTPreCursivefk" panose="03000400000000000000" pitchFamily="66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F12E5DC-609E-4B84-A7AE-FDD8FEC2E5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85563" y="4259910"/>
            <a:ext cx="276225" cy="409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3519012"/>
      </p:ext>
    </p:extLst>
  </p:cSld>
  <p:clrMapOvr>
    <a:masterClrMapping/>
  </p:clrMapOvr>
</p:sld>
</file>

<file path=ppt/slides/slide25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982887" y="1020712"/>
            <a:ext cx="7765267" cy="45089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700" dirty="0" err="1">
                <a:solidFill>
                  <a:schemeClr val="bg1"/>
                </a:solidFill>
                <a:latin typeface="NTPreCursivefk" panose="03000400000000000000" pitchFamily="66" charset="0"/>
              </a:rPr>
              <a:t>whape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D08B7F3-C92B-4066-B451-375BF32E08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16300" y="5847127"/>
            <a:ext cx="1077391" cy="779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6294114"/>
      </p:ext>
    </p:extLst>
  </p:cSld>
  <p:clrMapOvr>
    <a:masterClrMapping/>
  </p:clrMapOvr>
</p:sld>
</file>

<file path=ppt/slides/slide25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1120512" y="1080533"/>
            <a:ext cx="6745757" cy="45089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700" dirty="0" err="1">
                <a:solidFill>
                  <a:schemeClr val="bg1"/>
                </a:solidFill>
                <a:latin typeface="NTPreCursivefk" panose="03000400000000000000" pitchFamily="66" charset="0"/>
              </a:rPr>
              <a:t>phobe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D08B7F3-C92B-4066-B451-375BF32E08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16300" y="5847127"/>
            <a:ext cx="1077391" cy="779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2435830"/>
      </p:ext>
    </p:extLst>
  </p:cSld>
  <p:clrMapOvr>
    <a:masterClrMapping/>
  </p:clrMapOvr>
</p:sld>
</file>

<file path=ppt/slides/slide25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1611953" y="1046316"/>
            <a:ext cx="6304931" cy="45089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700" dirty="0">
                <a:solidFill>
                  <a:schemeClr val="bg1"/>
                </a:solidFill>
                <a:latin typeface="NTPreCursivefk" panose="03000400000000000000" pitchFamily="66" charset="0"/>
              </a:rPr>
              <a:t>shine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4263739"/>
      </p:ext>
    </p:extLst>
  </p:cSld>
  <p:clrMapOvr>
    <a:masterClrMapping/>
  </p:clrMapOvr>
</p:sld>
</file>

<file path=ppt/slides/slide25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1284576" y="944716"/>
            <a:ext cx="6856364" cy="45089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700" dirty="0">
                <a:solidFill>
                  <a:schemeClr val="bg1"/>
                </a:solidFill>
                <a:latin typeface="NTPreCursivefk" panose="03000400000000000000" pitchFamily="66" charset="0"/>
              </a:rPr>
              <a:t>shape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665622"/>
      </p:ext>
    </p:extLst>
  </p:cSld>
  <p:clrMapOvr>
    <a:masterClrMapping/>
  </p:clrMapOvr>
</p:sld>
</file>

<file path=ppt/slides/slide25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3103578" y="2105561"/>
            <a:ext cx="6227987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600" dirty="0">
                <a:latin typeface="NTPreCursivefk" panose="030004000000000000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CC</a:t>
            </a:r>
            <a:r>
              <a:rPr lang="en-GB" sz="16600" u="sng" dirty="0">
                <a:latin typeface="NTPreCursivefk" panose="030004000000000000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V</a:t>
            </a:r>
            <a:r>
              <a:rPr lang="en-GB" sz="16600" dirty="0">
                <a:latin typeface="NTPreCursivefk" panose="030004000000000000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n-GB" sz="16600" u="sng" dirty="0">
                <a:latin typeface="NTPreCursivefk" panose="030004000000000000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V</a:t>
            </a:r>
            <a:endParaRPr lang="en-GB" sz="8000" u="sng" dirty="0">
              <a:latin typeface="NTPreCursivefk" panose="030004000000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557626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2517135" y="387020"/>
            <a:ext cx="5585183" cy="53860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4400" dirty="0" err="1">
                <a:solidFill>
                  <a:schemeClr val="bg1"/>
                </a:solidFill>
                <a:latin typeface="NTPreCursivefk" panose="03000400000000000000" pitchFamily="66" charset="0"/>
              </a:rPr>
              <a:t>gan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2F8F4F4-C2FB-4CBE-8A75-07901B8B3D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16300" y="5847127"/>
            <a:ext cx="1077391" cy="779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8703109"/>
      </p:ext>
    </p:extLst>
  </p:cSld>
  <p:clrMapOvr>
    <a:masterClrMapping/>
  </p:clrMapOvr>
</p:sld>
</file>

<file path=ppt/slides/slide26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1903817" y="950602"/>
            <a:ext cx="5973110" cy="45089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700" dirty="0">
                <a:solidFill>
                  <a:schemeClr val="bg1"/>
                </a:solidFill>
                <a:latin typeface="NTPreCursivefk" panose="03000400000000000000" pitchFamily="66" charset="0"/>
              </a:rPr>
              <a:t>price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3239349"/>
      </p:ext>
    </p:extLst>
  </p:cSld>
  <p:clrMapOvr>
    <a:masterClrMapping/>
  </p:clrMapOvr>
</p:sld>
</file>

<file path=ppt/slides/slide26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1585627" y="1070228"/>
            <a:ext cx="6413935" cy="45089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700" dirty="0">
                <a:solidFill>
                  <a:schemeClr val="bg1"/>
                </a:solidFill>
                <a:latin typeface="NTPreCursivefk" panose="03000400000000000000" pitchFamily="66" charset="0"/>
              </a:rPr>
              <a:t>flute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408739"/>
      </p:ext>
    </p:extLst>
  </p:cSld>
  <p:clrMapOvr>
    <a:masterClrMapping/>
  </p:clrMapOvr>
</p:sld>
</file>

<file path=ppt/slides/slide26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1605027" y="961171"/>
            <a:ext cx="5641288" cy="45089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700" dirty="0">
                <a:solidFill>
                  <a:schemeClr val="bg1"/>
                </a:solidFill>
                <a:latin typeface="NTPreCursivefk" panose="03000400000000000000" pitchFamily="66" charset="0"/>
              </a:rPr>
              <a:t>spike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9794082"/>
      </p:ext>
    </p:extLst>
  </p:cSld>
  <p:clrMapOvr>
    <a:masterClrMapping/>
  </p:clrMapOvr>
</p:sld>
</file>

<file path=ppt/slides/slide26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1605027" y="961171"/>
            <a:ext cx="6237605" cy="45089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700" dirty="0">
                <a:solidFill>
                  <a:schemeClr val="bg1"/>
                </a:solidFill>
                <a:latin typeface="NTPreCursivefk" panose="03000400000000000000" pitchFamily="66" charset="0"/>
              </a:rPr>
              <a:t>twice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0948999"/>
      </p:ext>
    </p:extLst>
  </p:cSld>
  <p:clrMapOvr>
    <a:masterClrMapping/>
  </p:clrMapOvr>
</p:sld>
</file>

<file path=ppt/slides/slide26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DDFDC79-1327-4560-9B2E-193754202A2D}"/>
              </a:ext>
            </a:extLst>
          </p:cNvPr>
          <p:cNvSpPr txBox="1"/>
          <p:nvPr/>
        </p:nvSpPr>
        <p:spPr>
          <a:xfrm>
            <a:off x="3042750" y="2245520"/>
            <a:ext cx="6144631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600" dirty="0">
                <a:latin typeface="NTPreCursivefk" panose="030004000000000000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CCVCC</a:t>
            </a:r>
            <a:r>
              <a:rPr lang="en-GB" sz="1800" dirty="0">
                <a:effectLst/>
                <a:latin typeface="NTPreCursivefk" panose="030004000000000000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GB" sz="80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9196080"/>
      </p:ext>
    </p:extLst>
  </p:cSld>
  <p:clrMapOvr>
    <a:masterClrMapping/>
  </p:clrMapOvr>
</p:sld>
</file>

<file path=ppt/slides/slide26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893477" y="735955"/>
            <a:ext cx="7314823" cy="53860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4400" dirty="0" err="1">
                <a:solidFill>
                  <a:schemeClr val="bg1"/>
                </a:solidFill>
                <a:latin typeface="NTPreCursivefk" panose="03000400000000000000" pitchFamily="66" charset="0"/>
              </a:rPr>
              <a:t>flosp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78BC24B-3724-4821-85BA-D07E2F1701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16300" y="5847127"/>
            <a:ext cx="1077391" cy="779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5845852"/>
      </p:ext>
    </p:extLst>
  </p:cSld>
  <p:clrMapOvr>
    <a:masterClrMapping/>
  </p:clrMapOvr>
</p:sld>
</file>

<file path=ppt/slides/slide26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893477" y="735955"/>
            <a:ext cx="7685117" cy="53860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4400" dirty="0" err="1">
                <a:solidFill>
                  <a:schemeClr val="bg1"/>
                </a:solidFill>
                <a:latin typeface="NTPreCursivefk" panose="03000400000000000000" pitchFamily="66" charset="0"/>
              </a:rPr>
              <a:t>flods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78BC24B-3724-4821-85BA-D07E2F1701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16300" y="5847127"/>
            <a:ext cx="1077391" cy="779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6670348"/>
      </p:ext>
    </p:extLst>
  </p:cSld>
  <p:clrMapOvr>
    <a:masterClrMapping/>
  </p:clrMapOvr>
</p:sld>
</file>

<file path=ppt/slides/slide26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893477" y="735955"/>
            <a:ext cx="7673896" cy="53860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4400" dirty="0" err="1">
                <a:solidFill>
                  <a:schemeClr val="bg1"/>
                </a:solidFill>
                <a:latin typeface="NTPreCursivefk" panose="03000400000000000000" pitchFamily="66" charset="0"/>
              </a:rPr>
              <a:t>bluns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78BC24B-3724-4821-85BA-D07E2F1701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16300" y="5847127"/>
            <a:ext cx="1077391" cy="779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0846134"/>
      </p:ext>
    </p:extLst>
  </p:cSld>
  <p:clrMapOvr>
    <a:masterClrMapping/>
  </p:clrMapOvr>
</p:sld>
</file>

<file path=ppt/slides/slide26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1209672" y="735955"/>
            <a:ext cx="6253635" cy="53860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4400" dirty="0" err="1">
                <a:solidFill>
                  <a:schemeClr val="bg1"/>
                </a:solidFill>
                <a:latin typeface="NTPreCursivefk" panose="03000400000000000000" pitchFamily="66" charset="0"/>
              </a:rPr>
              <a:t>clisk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78BC24B-3724-4821-85BA-D07E2F1701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16300" y="5847127"/>
            <a:ext cx="1077391" cy="779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9122991"/>
      </p:ext>
    </p:extLst>
  </p:cSld>
  <p:clrMapOvr>
    <a:masterClrMapping/>
  </p:clrMapOvr>
</p:sld>
</file>

<file path=ppt/slides/slide26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1191549" y="1026512"/>
            <a:ext cx="7066358" cy="45089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700" dirty="0" err="1">
                <a:solidFill>
                  <a:schemeClr val="bg1"/>
                </a:solidFill>
                <a:latin typeface="NTPreCursivefk" panose="03000400000000000000" pitchFamily="66" charset="0"/>
              </a:rPr>
              <a:t>braft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78BC24B-3724-4821-85BA-D07E2F1701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16300" y="5847127"/>
            <a:ext cx="1077391" cy="779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079221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2517135" y="387020"/>
            <a:ext cx="4782078" cy="53860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4400" dirty="0">
                <a:solidFill>
                  <a:schemeClr val="bg1"/>
                </a:solidFill>
                <a:latin typeface="NTPreCursivefk" panose="03000400000000000000" pitchFamily="66" charset="0"/>
              </a:rPr>
              <a:t>jat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2F8F4F4-C2FB-4CBE-8A75-07901B8B3D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16300" y="5847127"/>
            <a:ext cx="1077391" cy="779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791790"/>
      </p:ext>
    </p:extLst>
  </p:cSld>
  <p:clrMapOvr>
    <a:masterClrMapping/>
  </p:clrMapOvr>
</p:sld>
</file>

<file path=ppt/slides/slide27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1339026" y="461037"/>
            <a:ext cx="6268063" cy="53860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4400" dirty="0" err="1">
                <a:solidFill>
                  <a:schemeClr val="bg1"/>
                </a:solidFill>
                <a:latin typeface="NTPreCursivefk" panose="03000400000000000000" pitchFamily="66" charset="0"/>
              </a:rPr>
              <a:t>glips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78BC24B-3724-4821-85BA-D07E2F1701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16300" y="5847127"/>
            <a:ext cx="1077391" cy="779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3674188"/>
      </p:ext>
    </p:extLst>
  </p:cSld>
  <p:clrMapOvr>
    <a:masterClrMapping/>
  </p:clrMapOvr>
</p:sld>
</file>

<file path=ppt/slides/slide27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606356" y="454295"/>
            <a:ext cx="7824578" cy="53860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4400" dirty="0" err="1">
                <a:solidFill>
                  <a:schemeClr val="bg1"/>
                </a:solidFill>
                <a:latin typeface="NTPreCursivefk" panose="03000400000000000000" pitchFamily="66" charset="0"/>
              </a:rPr>
              <a:t>clend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78BC24B-3724-4821-85BA-D07E2F1701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16300" y="5847127"/>
            <a:ext cx="1077391" cy="779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8800342"/>
      </p:ext>
    </p:extLst>
  </p:cSld>
  <p:clrMapOvr>
    <a:masterClrMapping/>
  </p:clrMapOvr>
</p:sld>
</file>

<file path=ppt/slides/slide27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1732133" y="735955"/>
            <a:ext cx="6748963" cy="53860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4400" dirty="0" err="1">
                <a:solidFill>
                  <a:schemeClr val="bg1"/>
                </a:solidFill>
                <a:latin typeface="NTPreCursivefk" panose="03000400000000000000" pitchFamily="66" charset="0"/>
              </a:rPr>
              <a:t>flisp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78BC24B-3724-4821-85BA-D07E2F1701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16300" y="5847127"/>
            <a:ext cx="1077391" cy="779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4401962"/>
      </p:ext>
    </p:extLst>
  </p:cSld>
  <p:clrMapOvr>
    <a:masterClrMapping/>
  </p:clrMapOvr>
</p:sld>
</file>

<file path=ppt/slides/slide27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1113089" y="1174536"/>
            <a:ext cx="7108036" cy="45089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700" dirty="0" err="1">
                <a:solidFill>
                  <a:schemeClr val="bg1"/>
                </a:solidFill>
                <a:latin typeface="NTPreCursivefk" panose="03000400000000000000" pitchFamily="66" charset="0"/>
              </a:rPr>
              <a:t>brend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78BC24B-3724-4821-85BA-D07E2F1701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16300" y="5847127"/>
            <a:ext cx="1077391" cy="779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4543165"/>
      </p:ext>
    </p:extLst>
  </p:cSld>
  <p:clrMapOvr>
    <a:masterClrMapping/>
  </p:clrMapOvr>
</p:sld>
</file>

<file path=ppt/slides/slide27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1844334" y="1174536"/>
            <a:ext cx="5339923" cy="45089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700" dirty="0">
                <a:solidFill>
                  <a:schemeClr val="bg1"/>
                </a:solidFill>
                <a:latin typeface="NTPreCursivefk" panose="03000400000000000000" pitchFamily="66" charset="0"/>
              </a:rPr>
              <a:t>slept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6101253"/>
      </p:ext>
    </p:extLst>
  </p:cSld>
  <p:clrMapOvr>
    <a:masterClrMapping/>
  </p:clrMapOvr>
</p:sld>
</file>

<file path=ppt/slides/slide27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1254674" y="926708"/>
            <a:ext cx="6216766" cy="45089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700" dirty="0">
                <a:solidFill>
                  <a:schemeClr val="bg1"/>
                </a:solidFill>
                <a:latin typeface="NTPreCursivefk" panose="03000400000000000000" pitchFamily="66" charset="0"/>
              </a:rPr>
              <a:t>crept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1438670"/>
      </p:ext>
    </p:extLst>
  </p:cSld>
  <p:clrMapOvr>
    <a:masterClrMapping/>
  </p:clrMapOvr>
</p:sld>
</file>

<file path=ppt/slides/slide27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1287632" y="678880"/>
            <a:ext cx="6304931" cy="45089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700" dirty="0">
                <a:solidFill>
                  <a:schemeClr val="bg1"/>
                </a:solidFill>
                <a:latin typeface="NTPreCursivefk" panose="03000400000000000000" pitchFamily="66" charset="0"/>
              </a:rPr>
              <a:t>props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7387705"/>
      </p:ext>
    </p:extLst>
  </p:cSld>
  <p:clrMapOvr>
    <a:masterClrMapping/>
  </p:clrMapOvr>
</p:sld>
</file>

<file path=ppt/slides/slide27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1282271" y="880921"/>
            <a:ext cx="6761787" cy="45089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700" dirty="0">
                <a:solidFill>
                  <a:schemeClr val="bg1"/>
                </a:solidFill>
                <a:latin typeface="NTPreCursivefk" panose="03000400000000000000" pitchFamily="66" charset="0"/>
              </a:rPr>
              <a:t>drink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4510757"/>
      </p:ext>
    </p:extLst>
  </p:cSld>
  <p:clrMapOvr>
    <a:masterClrMapping/>
  </p:clrMapOvr>
</p:sld>
</file>

<file path=ppt/slides/slide27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1058121" y="619060"/>
            <a:ext cx="7619394" cy="45089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700" dirty="0">
                <a:solidFill>
                  <a:schemeClr val="bg1"/>
                </a:solidFill>
                <a:latin typeface="NTPreCursivefk" panose="03000400000000000000" pitchFamily="66" charset="0"/>
              </a:rPr>
              <a:t>grand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8839286"/>
      </p:ext>
    </p:extLst>
  </p:cSld>
  <p:clrMapOvr>
    <a:masterClrMapping/>
  </p:clrMapOvr>
</p:sld>
</file>

<file path=ppt/slides/slide27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1139354" y="866888"/>
            <a:ext cx="7619394" cy="45089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700" dirty="0">
                <a:solidFill>
                  <a:schemeClr val="bg1"/>
                </a:solidFill>
                <a:latin typeface="NTPreCursivefk" panose="03000400000000000000" pitchFamily="66" charset="0"/>
              </a:rPr>
              <a:t>drank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94939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2517135" y="387020"/>
            <a:ext cx="5602816" cy="53860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4400" dirty="0" err="1">
                <a:solidFill>
                  <a:schemeClr val="bg1"/>
                </a:solidFill>
                <a:latin typeface="NTPreCursivefk" panose="03000400000000000000" pitchFamily="66" charset="0"/>
              </a:rPr>
              <a:t>hab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2F8F4F4-C2FB-4CBE-8A75-07901B8B3D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16300" y="5847127"/>
            <a:ext cx="1077391" cy="779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2813514"/>
      </p:ext>
    </p:extLst>
  </p:cSld>
  <p:clrMapOvr>
    <a:masterClrMapping/>
  </p:clrMapOvr>
</p:sld>
</file>

<file path=ppt/slides/slide28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1454344" y="838899"/>
            <a:ext cx="6426759" cy="45089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700" dirty="0">
                <a:solidFill>
                  <a:schemeClr val="bg1"/>
                </a:solidFill>
                <a:latin typeface="NTPreCursivefk" panose="03000400000000000000" pitchFamily="66" charset="0"/>
              </a:rPr>
              <a:t>crust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078626"/>
      </p:ext>
    </p:extLst>
  </p:cSld>
  <p:clrMapOvr>
    <a:masterClrMapping/>
  </p:clrMapOvr>
</p:sld>
</file>

<file path=ppt/slides/slide28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1702810" y="929210"/>
            <a:ext cx="5777544" cy="45089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700" dirty="0">
                <a:solidFill>
                  <a:schemeClr val="bg1"/>
                </a:solidFill>
                <a:latin typeface="NTPreCursivefk" panose="03000400000000000000" pitchFamily="66" charset="0"/>
              </a:rPr>
              <a:t>blast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9890323"/>
      </p:ext>
    </p:extLst>
  </p:cSld>
  <p:clrMapOvr>
    <a:masterClrMapping/>
  </p:clrMapOvr>
</p:sld>
</file>

<file path=ppt/slides/slide28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1338127" y="906633"/>
            <a:ext cx="7056740" cy="45089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700" dirty="0">
                <a:solidFill>
                  <a:schemeClr val="bg1"/>
                </a:solidFill>
                <a:latin typeface="NTPreCursivefk" panose="03000400000000000000" pitchFamily="66" charset="0"/>
              </a:rPr>
              <a:t>trunk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9800309"/>
      </p:ext>
    </p:extLst>
  </p:cSld>
  <p:clrMapOvr>
    <a:masterClrMapping/>
  </p:clrMapOvr>
</p:sld>
</file>

<file path=ppt/slides/slide28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2672949" y="2418382"/>
            <a:ext cx="7298793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600" u="sng" dirty="0">
                <a:latin typeface="NTPreCursivefk" panose="030004000000000000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CC</a:t>
            </a:r>
            <a:r>
              <a:rPr lang="en-GB" sz="16600" dirty="0">
                <a:latin typeface="NTPreCursivefk" panose="030004000000000000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CVCC</a:t>
            </a:r>
            <a:r>
              <a:rPr lang="en-GB" sz="1800" dirty="0">
                <a:effectLst/>
                <a:latin typeface="NTPreCursivefk" panose="030004000000000000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GB" sz="80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525324"/>
      </p:ext>
    </p:extLst>
  </p:cSld>
  <p:clrMapOvr>
    <a:masterClrMapping/>
  </p:clrMapOvr>
</p:sld>
</file>

<file path=ppt/slides/slide28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1173819" y="1394342"/>
            <a:ext cx="7500771" cy="37702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3900" dirty="0" err="1">
                <a:solidFill>
                  <a:schemeClr val="bg1"/>
                </a:solidFill>
                <a:latin typeface="NTPreCursivefk" panose="03000400000000000000" pitchFamily="66" charset="0"/>
              </a:rPr>
              <a:t>thrand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2B8EB8F-44DB-4522-8159-ABACAE2D5F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16300" y="5847127"/>
            <a:ext cx="1077391" cy="779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0219185"/>
      </p:ext>
    </p:extLst>
  </p:cSld>
  <p:clrMapOvr>
    <a:masterClrMapping/>
  </p:clrMapOvr>
</p:sld>
</file>

<file path=ppt/slides/slide28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1429870" y="1324491"/>
            <a:ext cx="6991016" cy="37702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3900" dirty="0" err="1">
                <a:solidFill>
                  <a:schemeClr val="bg1"/>
                </a:solidFill>
                <a:latin typeface="NTPreCursivefk" panose="03000400000000000000" pitchFamily="66" charset="0"/>
              </a:rPr>
              <a:t>thrant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2B8EB8F-44DB-4522-8159-ABACAE2D5F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16300" y="5847127"/>
            <a:ext cx="1077391" cy="779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4320928"/>
      </p:ext>
    </p:extLst>
  </p:cSld>
  <p:clrMapOvr>
    <a:masterClrMapping/>
  </p:clrMapOvr>
</p:sld>
</file>

<file path=ppt/slides/slide28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1523176" y="1399136"/>
            <a:ext cx="6154249" cy="37702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3900" dirty="0" err="1">
                <a:solidFill>
                  <a:schemeClr val="bg1"/>
                </a:solidFill>
                <a:latin typeface="NTPreCursivefk" panose="03000400000000000000" pitchFamily="66" charset="0"/>
              </a:rPr>
              <a:t>throst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2B8EB8F-44DB-4522-8159-ABACAE2D5F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16300" y="5847127"/>
            <a:ext cx="1077391" cy="779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5355447"/>
      </p:ext>
    </p:extLst>
  </p:cSld>
  <p:clrMapOvr>
    <a:masterClrMapping/>
  </p:clrMapOvr>
</p:sld>
</file>

<file path=ppt/slides/slide28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577911" y="986529"/>
            <a:ext cx="7792518" cy="45089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700" dirty="0">
                <a:solidFill>
                  <a:schemeClr val="bg1"/>
                </a:solidFill>
                <a:latin typeface="NTPreCursivefk" panose="03000400000000000000" pitchFamily="66" charset="0"/>
              </a:rPr>
              <a:t>shrink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5621273"/>
      </p:ext>
    </p:extLst>
  </p:cSld>
  <p:clrMapOvr>
    <a:masterClrMapping/>
  </p:clrMapOvr>
</p:sld>
</file>

<file path=ppt/slides/slide28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1102038" y="1088731"/>
            <a:ext cx="6728124" cy="37702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3900" dirty="0">
                <a:solidFill>
                  <a:schemeClr val="bg1"/>
                </a:solidFill>
                <a:latin typeface="NTPreCursivefk" panose="03000400000000000000" pitchFamily="66" charset="0"/>
              </a:rPr>
              <a:t>shrubs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0650483"/>
      </p:ext>
    </p:extLst>
  </p:cSld>
  <p:clrMapOvr>
    <a:masterClrMapping/>
  </p:clrMapOvr>
</p:sld>
</file>

<file path=ppt/slides/slide28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2672949" y="2418382"/>
            <a:ext cx="7260321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600" u="sng" dirty="0">
                <a:latin typeface="NTPreCursivefk" panose="030004000000000000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CC</a:t>
            </a:r>
            <a:r>
              <a:rPr lang="en-GB" sz="16600" dirty="0">
                <a:latin typeface="NTPreCursivefk" panose="030004000000000000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CV</a:t>
            </a:r>
            <a:r>
              <a:rPr lang="en-GB" sz="16600" u="sng" dirty="0">
                <a:latin typeface="NTPreCursivefk" panose="030004000000000000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CC</a:t>
            </a:r>
            <a:r>
              <a:rPr lang="en-GB" sz="1800" dirty="0">
                <a:effectLst/>
                <a:latin typeface="NTPreCursivefk" panose="030004000000000000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GB" sz="80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565307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2517135" y="387020"/>
            <a:ext cx="4990469" cy="53860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4400" dirty="0" err="1">
                <a:solidFill>
                  <a:schemeClr val="bg1"/>
                </a:solidFill>
                <a:latin typeface="NTPreCursivefk" panose="03000400000000000000" pitchFamily="66" charset="0"/>
              </a:rPr>
              <a:t>gax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2F8F4F4-C2FB-4CBE-8A75-07901B8B3D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16300" y="5847127"/>
            <a:ext cx="1077391" cy="779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1634723"/>
      </p:ext>
    </p:extLst>
  </p:cSld>
  <p:clrMapOvr>
    <a:masterClrMapping/>
  </p:clrMapOvr>
</p:sld>
</file>

<file path=ppt/slides/slide29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1741380" y="1543868"/>
            <a:ext cx="6559809" cy="37702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3900" dirty="0" err="1">
                <a:solidFill>
                  <a:schemeClr val="bg1"/>
                </a:solidFill>
                <a:latin typeface="NTPreCursivefk" panose="03000400000000000000" pitchFamily="66" charset="0"/>
              </a:rPr>
              <a:t>thrich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2B8EB8F-44DB-4522-8159-ABACAE2D5F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16300" y="5847127"/>
            <a:ext cx="1077391" cy="779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1536676"/>
      </p:ext>
    </p:extLst>
  </p:cSld>
  <p:clrMapOvr>
    <a:masterClrMapping/>
  </p:clrMapOvr>
</p:sld>
</file>

<file path=ppt/slides/slide29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1599416" y="1543868"/>
            <a:ext cx="6309741" cy="37702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3900" dirty="0" err="1">
                <a:solidFill>
                  <a:schemeClr val="bg1"/>
                </a:solidFill>
                <a:latin typeface="NTPreCursivefk" panose="03000400000000000000" pitchFamily="66" charset="0"/>
              </a:rPr>
              <a:t>thrish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2B8EB8F-44DB-4522-8159-ABACAE2D5F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16300" y="5847127"/>
            <a:ext cx="1077391" cy="779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0636267"/>
      </p:ext>
    </p:extLst>
  </p:cSld>
  <p:clrMapOvr>
    <a:masterClrMapping/>
  </p:clrMapOvr>
</p:sld>
</file>

<file path=ppt/slides/slide29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1245152" y="1440995"/>
            <a:ext cx="7024680" cy="37702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3900" dirty="0">
                <a:solidFill>
                  <a:schemeClr val="bg1"/>
                </a:solidFill>
                <a:latin typeface="NTPreCursivefk" panose="03000400000000000000" pitchFamily="66" charset="0"/>
              </a:rPr>
              <a:t>thrash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7986596"/>
      </p:ext>
    </p:extLst>
  </p:cSld>
  <p:clrMapOvr>
    <a:masterClrMapping/>
  </p:clrMapOvr>
</p:sld>
</file>

<file path=ppt/slides/slide29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1245152" y="1440995"/>
            <a:ext cx="7063152" cy="37702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3900" dirty="0">
                <a:solidFill>
                  <a:schemeClr val="bg1"/>
                </a:solidFill>
                <a:latin typeface="NTPreCursivefk" panose="03000400000000000000" pitchFamily="66" charset="0"/>
              </a:rPr>
              <a:t>thrush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4795847"/>
      </p:ext>
    </p:extLst>
  </p:cSld>
  <p:clrMapOvr>
    <a:masterClrMapping/>
  </p:clrMapOvr>
</p:sld>
</file>

<file path=ppt/slides/slide29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3041511" y="2187239"/>
            <a:ext cx="6144631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600" dirty="0">
                <a:latin typeface="NTPreCursivefk" panose="030004000000000000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CCCVC</a:t>
            </a:r>
            <a:r>
              <a:rPr lang="en-GB" sz="1800" dirty="0">
                <a:effectLst/>
                <a:latin typeface="NTPreCursivefk" panose="030004000000000000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GB" sz="80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3154017"/>
      </p:ext>
    </p:extLst>
  </p:cSld>
  <p:clrMapOvr>
    <a:masterClrMapping/>
  </p:clrMapOvr>
</p:sld>
</file>

<file path=ppt/slides/slide29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1229924" y="960858"/>
            <a:ext cx="6603090" cy="45089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700" dirty="0">
                <a:solidFill>
                  <a:schemeClr val="bg1"/>
                </a:solidFill>
                <a:latin typeface="NTPreCursivefk" panose="03000400000000000000" pitchFamily="66" charset="0"/>
              </a:rPr>
              <a:t>scrod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F965495-D8B3-4637-9DB2-30D105DCA4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16300" y="5847127"/>
            <a:ext cx="1077391" cy="779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9668478"/>
      </p:ext>
    </p:extLst>
  </p:cSld>
  <p:clrMapOvr>
    <a:masterClrMapping/>
  </p:clrMapOvr>
</p:sld>
</file>

<file path=ppt/slides/slide29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1478280" y="847969"/>
            <a:ext cx="6728124" cy="45089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700" dirty="0" err="1">
                <a:solidFill>
                  <a:schemeClr val="bg1"/>
                </a:solidFill>
                <a:latin typeface="NTPreCursivefk" panose="03000400000000000000" pitchFamily="66" charset="0"/>
              </a:rPr>
              <a:t>scrug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F965495-D8B3-4637-9DB2-30D105DCA4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16300" y="5847127"/>
            <a:ext cx="1077391" cy="779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6633130"/>
      </p:ext>
    </p:extLst>
  </p:cSld>
  <p:clrMapOvr>
    <a:masterClrMapping/>
  </p:clrMapOvr>
</p:sld>
</file>

<file path=ppt/slides/slide29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1681169" y="972146"/>
            <a:ext cx="6131807" cy="45089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700" dirty="0" err="1">
                <a:solidFill>
                  <a:schemeClr val="bg1"/>
                </a:solidFill>
                <a:latin typeface="NTPreCursivefk" panose="03000400000000000000" pitchFamily="66" charset="0"/>
              </a:rPr>
              <a:t>scrid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F965495-D8B3-4637-9DB2-30D105DCA4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16300" y="5847127"/>
            <a:ext cx="1077391" cy="779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4597870"/>
      </p:ext>
    </p:extLst>
  </p:cSld>
  <p:clrMapOvr>
    <a:masterClrMapping/>
  </p:clrMapOvr>
</p:sld>
</file>

<file path=ppt/slides/slide29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1585888" y="1028591"/>
            <a:ext cx="5614037" cy="45089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700" dirty="0" err="1">
                <a:solidFill>
                  <a:schemeClr val="bg1"/>
                </a:solidFill>
                <a:latin typeface="NTPreCursivefk" panose="03000400000000000000" pitchFamily="66" charset="0"/>
              </a:rPr>
              <a:t>stret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F965495-D8B3-4637-9DB2-30D105DCA4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16300" y="5847127"/>
            <a:ext cx="1077391" cy="779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5428517"/>
      </p:ext>
    </p:extLst>
  </p:cSld>
  <p:clrMapOvr>
    <a:masterClrMapping/>
  </p:clrMapOvr>
</p:sld>
</file>

<file path=ppt/slides/slide29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1229924" y="960858"/>
            <a:ext cx="7104830" cy="45089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700" dirty="0" err="1">
                <a:solidFill>
                  <a:schemeClr val="bg1"/>
                </a:solidFill>
                <a:latin typeface="NTPreCursivefk" panose="03000400000000000000" pitchFamily="66" charset="0"/>
              </a:rPr>
              <a:t>strom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F965495-D8B3-4637-9DB2-30D105DCA4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16300" y="5847127"/>
            <a:ext cx="1077391" cy="779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97455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2504371" y="325716"/>
            <a:ext cx="5227713" cy="53860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4400" dirty="0" err="1">
                <a:solidFill>
                  <a:schemeClr val="bg1"/>
                </a:solidFill>
                <a:latin typeface="NTPreCursivefk" panose="03000400000000000000" pitchFamily="66" charset="0"/>
              </a:rPr>
              <a:t>dat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FE5001B-A2C8-45FD-9A17-D353ED2867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16300" y="5847127"/>
            <a:ext cx="1077391" cy="779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696237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3680659" y="1845236"/>
            <a:ext cx="4990469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600" u="sng" dirty="0">
                <a:effectLst/>
                <a:latin typeface="NTPreCursivefk" panose="030004000000000000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n-GB" sz="16600" u="sng" dirty="0">
                <a:latin typeface="NTPreCursivefk" panose="030004000000000000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n-GB" sz="16600" dirty="0">
                <a:latin typeface="NTPreCursivefk" panose="030004000000000000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VC</a:t>
            </a:r>
            <a:r>
              <a:rPr lang="en-GB" sz="1800" dirty="0">
                <a:effectLst/>
                <a:latin typeface="NTPreCursivefk" panose="030004000000000000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GB" sz="80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623194"/>
      </p:ext>
    </p:extLst>
  </p:cSld>
  <p:clrMapOvr>
    <a:masterClrMapping/>
  </p:clrMapOvr>
</p:sld>
</file>

<file path=ppt/slides/slide30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1229924" y="960858"/>
            <a:ext cx="5428089" cy="45089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700" dirty="0" err="1">
                <a:solidFill>
                  <a:schemeClr val="bg1"/>
                </a:solidFill>
                <a:latin typeface="NTPreCursivefk" panose="03000400000000000000" pitchFamily="66" charset="0"/>
              </a:rPr>
              <a:t>splot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F965495-D8B3-4637-9DB2-30D105DCA4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16300" y="5847127"/>
            <a:ext cx="1077391" cy="779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0958280"/>
      </p:ext>
    </p:extLst>
  </p:cSld>
  <p:clrMapOvr>
    <a:masterClrMapping/>
  </p:clrMapOvr>
</p:sld>
</file>

<file path=ppt/slides/slide30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1229924" y="960858"/>
            <a:ext cx="6699270" cy="45089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700" dirty="0" err="1">
                <a:solidFill>
                  <a:schemeClr val="bg1"/>
                </a:solidFill>
                <a:latin typeface="NTPreCursivefk" panose="03000400000000000000" pitchFamily="66" charset="0"/>
              </a:rPr>
              <a:t>strad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F965495-D8B3-4637-9DB2-30D105DCA4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16300" y="5847127"/>
            <a:ext cx="1077391" cy="779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9251857"/>
      </p:ext>
    </p:extLst>
  </p:cSld>
  <p:clrMapOvr>
    <a:masterClrMapping/>
  </p:clrMapOvr>
</p:sld>
</file>

<file path=ppt/slides/slide30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1229924" y="960858"/>
            <a:ext cx="6304931" cy="45089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700" dirty="0" err="1">
                <a:solidFill>
                  <a:schemeClr val="bg1"/>
                </a:solidFill>
                <a:latin typeface="NTPreCursivefk" panose="03000400000000000000" pitchFamily="66" charset="0"/>
              </a:rPr>
              <a:t>sprop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F965495-D8B3-4637-9DB2-30D105DCA4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16300" y="5847127"/>
            <a:ext cx="1077391" cy="779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4446454"/>
      </p:ext>
    </p:extLst>
  </p:cSld>
  <p:clrMapOvr>
    <a:masterClrMapping/>
  </p:clrMapOvr>
</p:sld>
</file>

<file path=ppt/slides/slide30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1229924" y="960858"/>
            <a:ext cx="7217040" cy="45089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700" dirty="0" err="1">
                <a:solidFill>
                  <a:schemeClr val="bg1"/>
                </a:solidFill>
                <a:latin typeface="NTPreCursivefk" panose="03000400000000000000" pitchFamily="66" charset="0"/>
              </a:rPr>
              <a:t>splam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F965495-D8B3-4637-9DB2-30D105DCA4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16300" y="5847127"/>
            <a:ext cx="1077391" cy="779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4544872"/>
      </p:ext>
    </p:extLst>
  </p:cSld>
  <p:clrMapOvr>
    <a:masterClrMapping/>
  </p:clrMapOvr>
</p:sld>
</file>

<file path=ppt/slides/slide30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1919601" y="977950"/>
            <a:ext cx="5814412" cy="45089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700" dirty="0">
                <a:solidFill>
                  <a:schemeClr val="bg1"/>
                </a:solidFill>
                <a:latin typeface="NTPreCursivefk" panose="03000400000000000000" pitchFamily="66" charset="0"/>
              </a:rPr>
              <a:t>splat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8779038"/>
      </p:ext>
    </p:extLst>
  </p:cSld>
  <p:clrMapOvr>
    <a:masterClrMapping/>
  </p:clrMapOvr>
</p:sld>
</file>

<file path=ppt/slides/slide30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1030838" y="1063408"/>
            <a:ext cx="6680034" cy="45089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700" dirty="0">
                <a:solidFill>
                  <a:schemeClr val="bg1"/>
                </a:solidFill>
                <a:latin typeface="NTPreCursivefk" panose="03000400000000000000" pitchFamily="66" charset="0"/>
              </a:rPr>
              <a:t>scrap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7435728"/>
      </p:ext>
    </p:extLst>
  </p:cSld>
  <p:clrMapOvr>
    <a:masterClrMapping/>
  </p:clrMapOvr>
</p:sld>
</file>

<file path=ppt/slides/slide30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1030838" y="1063408"/>
            <a:ext cx="7781297" cy="45089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700" dirty="0">
                <a:solidFill>
                  <a:schemeClr val="bg1"/>
                </a:solidFill>
                <a:latin typeface="NTPreCursivefk" panose="03000400000000000000" pitchFamily="66" charset="0"/>
              </a:rPr>
              <a:t>scram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9926980"/>
      </p:ext>
    </p:extLst>
  </p:cSld>
  <p:clrMapOvr>
    <a:masterClrMapping/>
  </p:clrMapOvr>
</p:sld>
</file>

<file path=ppt/slides/slide30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1637736" y="970386"/>
            <a:ext cx="5532284" cy="45089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700" dirty="0">
                <a:solidFill>
                  <a:schemeClr val="bg1"/>
                </a:solidFill>
                <a:latin typeface="NTPreCursivefk" panose="03000400000000000000" pitchFamily="66" charset="0"/>
              </a:rPr>
              <a:t>strip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082518"/>
      </p:ext>
    </p:extLst>
  </p:cSld>
  <p:clrMapOvr>
    <a:masterClrMapping/>
  </p:clrMapOvr>
</p:sld>
</file>

<file path=ppt/slides/slide30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3195467" y="2666330"/>
            <a:ext cx="6227987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600" dirty="0">
                <a:latin typeface="NTPreCursivefk" panose="030004000000000000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CCC</a:t>
            </a:r>
            <a:r>
              <a:rPr lang="en-GB" sz="16600" u="sng" dirty="0">
                <a:latin typeface="NTPreCursivefk" panose="030004000000000000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VV</a:t>
            </a:r>
            <a:endParaRPr lang="en-GB" sz="8000" u="sng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3207140"/>
      </p:ext>
    </p:extLst>
  </p:cSld>
  <p:clrMapOvr>
    <a:masterClrMapping/>
  </p:clrMapOvr>
</p:sld>
</file>

<file path=ppt/slides/slide30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1272846" y="943799"/>
            <a:ext cx="6712094" cy="45089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700" dirty="0" err="1">
                <a:solidFill>
                  <a:schemeClr val="bg1"/>
                </a:solidFill>
                <a:latin typeface="NTPreCursivefk" panose="03000400000000000000" pitchFamily="66" charset="0"/>
              </a:rPr>
              <a:t>splaw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5F20BC4-7FE7-408D-8B45-59CE516B16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16300" y="5847127"/>
            <a:ext cx="1077391" cy="779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6640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1480176" y="622166"/>
            <a:ext cx="7141699" cy="53860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4400" dirty="0" err="1">
                <a:solidFill>
                  <a:schemeClr val="bg1"/>
                </a:solidFill>
                <a:latin typeface="NTPreCursivefk" panose="03000400000000000000" pitchFamily="66" charset="0"/>
              </a:rPr>
              <a:t>chab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C73E955-AC16-426B-95CE-7D90200EA4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16300" y="5847127"/>
            <a:ext cx="1077391" cy="779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3916903"/>
      </p:ext>
    </p:extLst>
  </p:cSld>
  <p:clrMapOvr>
    <a:masterClrMapping/>
  </p:clrMapOvr>
</p:sld>
</file>

<file path=ppt/slides/slide3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1451546" y="909617"/>
            <a:ext cx="6319359" cy="45089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700" dirty="0" err="1">
                <a:solidFill>
                  <a:schemeClr val="bg1"/>
                </a:solidFill>
                <a:latin typeface="NTPreCursivefk" panose="03000400000000000000" pitchFamily="66" charset="0"/>
              </a:rPr>
              <a:t>scroy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5F20BC4-7FE7-408D-8B45-59CE516B16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16300" y="5847127"/>
            <a:ext cx="1077391" cy="779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1482100"/>
      </p:ext>
    </p:extLst>
  </p:cSld>
  <p:clrMapOvr>
    <a:masterClrMapping/>
  </p:clrMapOvr>
</p:sld>
</file>

<file path=ppt/slides/slide3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1129736" y="1071986"/>
            <a:ext cx="6599884" cy="45089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700" dirty="0">
                <a:solidFill>
                  <a:schemeClr val="bg1"/>
                </a:solidFill>
                <a:latin typeface="NTPreCursivefk" panose="03000400000000000000" pitchFamily="66" charset="0"/>
              </a:rPr>
              <a:t>strow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5F20BC4-7FE7-408D-8B45-59CE516B16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16300" y="5847127"/>
            <a:ext cx="1077391" cy="779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8616510"/>
      </p:ext>
    </p:extLst>
  </p:cSld>
  <p:clrMapOvr>
    <a:masterClrMapping/>
  </p:clrMapOvr>
</p:sld>
</file>

<file path=ppt/slides/slide3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1524847" y="1026830"/>
            <a:ext cx="6001964" cy="45089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700" dirty="0" err="1">
                <a:solidFill>
                  <a:schemeClr val="bg1"/>
                </a:solidFill>
                <a:latin typeface="NTPreCursivefk" panose="03000400000000000000" pitchFamily="66" charset="0"/>
              </a:rPr>
              <a:t>splue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5F20BC4-7FE7-408D-8B45-59CE516B16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16300" y="5847127"/>
            <a:ext cx="1077391" cy="779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7743552"/>
      </p:ext>
    </p:extLst>
  </p:cSld>
  <p:clrMapOvr>
    <a:masterClrMapping/>
  </p:clrMapOvr>
</p:sld>
</file>

<file path=ppt/slides/slide3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1118448" y="925231"/>
            <a:ext cx="7287572" cy="45089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700" dirty="0" err="1">
                <a:solidFill>
                  <a:schemeClr val="bg1"/>
                </a:solidFill>
                <a:latin typeface="NTPreCursivefk" panose="03000400000000000000" pitchFamily="66" charset="0"/>
              </a:rPr>
              <a:t>spraw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5F20BC4-7FE7-408D-8B45-59CE516B16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16300" y="5847127"/>
            <a:ext cx="1077391" cy="779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3516182"/>
      </p:ext>
    </p:extLst>
  </p:cSld>
  <p:clrMapOvr>
    <a:masterClrMapping/>
  </p:clrMapOvr>
</p:sld>
</file>

<file path=ppt/slides/slide3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1118448" y="925231"/>
            <a:ext cx="6986208" cy="45089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700" dirty="0">
                <a:solidFill>
                  <a:schemeClr val="bg1"/>
                </a:solidFill>
                <a:latin typeface="NTPreCursivefk" panose="03000400000000000000" pitchFamily="66" charset="0"/>
              </a:rPr>
              <a:t>straw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0830250"/>
      </p:ext>
    </p:extLst>
  </p:cSld>
  <p:clrMapOvr>
    <a:masterClrMapping/>
  </p:clrMapOvr>
</p:sld>
</file>

<file path=ppt/slides/slide3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1339730" y="970387"/>
            <a:ext cx="6716903" cy="45089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700" dirty="0">
                <a:solidFill>
                  <a:schemeClr val="bg1"/>
                </a:solidFill>
                <a:latin typeface="NTPreCursivefk" panose="03000400000000000000" pitchFamily="66" charset="0"/>
              </a:rPr>
              <a:t>spray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6495032"/>
      </p:ext>
    </p:extLst>
  </p:cSld>
  <p:clrMapOvr>
    <a:masterClrMapping/>
  </p:clrMapOvr>
</p:sld>
</file>

<file path=ppt/slides/slide3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2325100" y="2106997"/>
            <a:ext cx="7382149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600" dirty="0">
                <a:latin typeface="NTPreCursivefk" panose="030004000000000000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CCC</a:t>
            </a:r>
            <a:r>
              <a:rPr lang="en-GB" sz="16600" u="sng" dirty="0">
                <a:latin typeface="NTPreCursivefk" panose="030004000000000000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V</a:t>
            </a:r>
            <a:r>
              <a:rPr lang="en-GB" sz="16600" dirty="0">
                <a:latin typeface="NTPreCursivefk" panose="030004000000000000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n-GB" sz="16600" u="sng" dirty="0">
                <a:latin typeface="NTPreCursivefk" panose="030004000000000000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V</a:t>
            </a:r>
            <a:endParaRPr lang="en-GB" sz="8000" u="sng" dirty="0">
              <a:latin typeface="NTPreCursivefk" panose="030004000000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3978574"/>
      </p:ext>
    </p:extLst>
  </p:cSld>
  <p:clrMapOvr>
    <a:masterClrMapping/>
  </p:clrMapOvr>
</p:sld>
</file>

<file path=ppt/slides/slide3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494417" y="1174536"/>
            <a:ext cx="7136890" cy="45089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700" dirty="0" err="1">
                <a:solidFill>
                  <a:schemeClr val="bg1"/>
                </a:solidFill>
                <a:latin typeface="NTPreCursivefk" panose="03000400000000000000" pitchFamily="66" charset="0"/>
              </a:rPr>
              <a:t>sprote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5F20BC4-7FE7-408D-8B45-59CE516B16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16300" y="5847127"/>
            <a:ext cx="1077391" cy="779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0980957"/>
      </p:ext>
    </p:extLst>
  </p:cSld>
  <p:clrMapOvr>
    <a:masterClrMapping/>
  </p:clrMapOvr>
</p:sld>
</file>

<file path=ppt/slides/slide3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408959" y="1174536"/>
            <a:ext cx="7486345" cy="45089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700" dirty="0" err="1">
                <a:solidFill>
                  <a:schemeClr val="bg1"/>
                </a:solidFill>
                <a:latin typeface="NTPreCursivefk" panose="03000400000000000000" pitchFamily="66" charset="0"/>
              </a:rPr>
              <a:t>strabe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5F20BC4-7FE7-408D-8B45-59CE516B16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16300" y="5847127"/>
            <a:ext cx="1077391" cy="779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4728677"/>
      </p:ext>
    </p:extLst>
  </p:cSld>
  <p:clrMapOvr>
    <a:masterClrMapping/>
  </p:clrMapOvr>
</p:sld>
</file>

<file path=ppt/slides/slide3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643408" y="1174536"/>
            <a:ext cx="6628738" cy="45089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700" dirty="0" err="1">
                <a:solidFill>
                  <a:schemeClr val="bg1"/>
                </a:solidFill>
                <a:latin typeface="NTPreCursivefk" panose="03000400000000000000" pitchFamily="66" charset="0"/>
              </a:rPr>
              <a:t>stribe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5F20BC4-7FE7-408D-8B45-59CE516B16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16300" y="5847127"/>
            <a:ext cx="1077391" cy="779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841104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1370988" y="546495"/>
            <a:ext cx="6894836" cy="53860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4400" dirty="0">
                <a:solidFill>
                  <a:schemeClr val="bg1"/>
                </a:solidFill>
                <a:latin typeface="NTPreCursivefk" panose="03000400000000000000" pitchFamily="66" charset="0"/>
              </a:rPr>
              <a:t>quop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FE5001B-A2C8-45FD-9A17-D353ED2867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16300" y="5847127"/>
            <a:ext cx="1077391" cy="779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8758796"/>
      </p:ext>
    </p:extLst>
  </p:cSld>
  <p:clrMapOvr>
    <a:masterClrMapping/>
  </p:clrMapOvr>
</p:sld>
</file>

<file path=ppt/slides/slide3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776274" y="1084225"/>
            <a:ext cx="6561412" cy="45089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700" dirty="0" err="1">
                <a:solidFill>
                  <a:schemeClr val="bg1"/>
                </a:solidFill>
                <a:latin typeface="NTPreCursivefk" panose="03000400000000000000" pitchFamily="66" charset="0"/>
              </a:rPr>
              <a:t>splote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5F20BC4-7FE7-408D-8B45-59CE516B16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16300" y="5847127"/>
            <a:ext cx="1077391" cy="779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2423730"/>
      </p:ext>
    </p:extLst>
  </p:cSld>
  <p:clrMapOvr>
    <a:masterClrMapping/>
  </p:clrMapOvr>
</p:sld>
</file>

<file path=ppt/slides/slide3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577911" y="986529"/>
            <a:ext cx="7136890" cy="45089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700" dirty="0">
                <a:solidFill>
                  <a:schemeClr val="bg1"/>
                </a:solidFill>
                <a:latin typeface="NTPreCursivefk" panose="03000400000000000000" pitchFamily="66" charset="0"/>
              </a:rPr>
              <a:t>stroke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636229"/>
      </p:ext>
    </p:extLst>
  </p:cSld>
  <p:clrMapOvr>
    <a:masterClrMapping/>
  </p:clrMapOvr>
</p:sld>
</file>

<file path=ppt/slides/slide3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577911" y="986529"/>
            <a:ext cx="6665607" cy="45089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700" dirty="0">
                <a:solidFill>
                  <a:schemeClr val="bg1"/>
                </a:solidFill>
                <a:latin typeface="NTPreCursivefk" panose="03000400000000000000" pitchFamily="66" charset="0"/>
              </a:rPr>
              <a:t>strike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7700637"/>
      </p:ext>
    </p:extLst>
  </p:cSld>
  <p:clrMapOvr>
    <a:masterClrMapping/>
  </p:clrMapOvr>
</p:sld>
</file>

<file path=ppt/slides/slide3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1030838" y="960892"/>
            <a:ext cx="6665607" cy="45089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700" dirty="0">
                <a:solidFill>
                  <a:schemeClr val="bg1"/>
                </a:solidFill>
                <a:latin typeface="NTPreCursivefk" panose="03000400000000000000" pitchFamily="66" charset="0"/>
              </a:rPr>
              <a:t>stripe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9813141"/>
      </p:ext>
    </p:extLst>
  </p:cSld>
  <p:clrMapOvr>
    <a:masterClrMapping/>
  </p:clrMapOvr>
</p:sld>
</file>

<file path=ppt/slides/slide3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577911" y="986529"/>
            <a:ext cx="7136890" cy="45089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700" dirty="0">
                <a:solidFill>
                  <a:schemeClr val="bg1"/>
                </a:solidFill>
                <a:latin typeface="NTPreCursivefk" panose="03000400000000000000" pitchFamily="66" charset="0"/>
              </a:rPr>
              <a:t>stroke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0784962"/>
      </p:ext>
    </p:extLst>
  </p:cSld>
  <p:clrMapOvr>
    <a:masterClrMapping/>
  </p:clrMapOvr>
</p:sld>
</file>

<file path=ppt/slides/slide3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662461" y="986529"/>
            <a:ext cx="6918882" cy="45089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700" dirty="0">
                <a:solidFill>
                  <a:schemeClr val="bg1"/>
                </a:solidFill>
                <a:latin typeface="NTPreCursivefk" panose="03000400000000000000" pitchFamily="66" charset="0"/>
              </a:rPr>
              <a:t>scribe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0046908"/>
      </p:ext>
    </p:extLst>
  </p:cSld>
  <p:clrMapOvr>
    <a:masterClrMapping/>
  </p:clrMapOvr>
</p:sld>
</file>

<file path=ppt/slides/slide3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ABC2A24-58BB-4E11-A1B8-A770D9C21D37}"/>
              </a:ext>
            </a:extLst>
          </p:cNvPr>
          <p:cNvSpPr txBox="1"/>
          <p:nvPr/>
        </p:nvSpPr>
        <p:spPr>
          <a:xfrm>
            <a:off x="2632203" y="1910551"/>
            <a:ext cx="7298793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600" dirty="0">
                <a:latin typeface="NTPreCursivefk" panose="030004000000000000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CCCVCC</a:t>
            </a:r>
            <a:r>
              <a:rPr lang="en-GB" sz="1800" dirty="0">
                <a:effectLst/>
                <a:latin typeface="NTPreCursivefk" panose="030004000000000000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GB" sz="80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2590756"/>
      </p:ext>
    </p:extLst>
  </p:cSld>
  <p:clrMapOvr>
    <a:masterClrMapping/>
  </p:clrMapOvr>
</p:sld>
</file>

<file path=ppt/slides/slide3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1030838" y="1063408"/>
            <a:ext cx="7133684" cy="45089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700" dirty="0">
                <a:solidFill>
                  <a:schemeClr val="bg1"/>
                </a:solidFill>
                <a:latin typeface="NTPreCursivefk" panose="03000400000000000000" pitchFamily="66" charset="0"/>
              </a:rPr>
              <a:t>sprint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5100586"/>
      </p:ext>
    </p:extLst>
  </p:cSld>
  <p:clrMapOvr>
    <a:masterClrMapping/>
  </p:clrMapOvr>
</p:sld>
</file>

<file path=ppt/slides/slide3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456475" y="871497"/>
            <a:ext cx="7662675" cy="45089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700" dirty="0">
                <a:solidFill>
                  <a:schemeClr val="bg1"/>
                </a:solidFill>
                <a:latin typeface="NTPreCursivefk" panose="03000400000000000000" pitchFamily="66" charset="0"/>
              </a:rPr>
              <a:t>scraps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2963142"/>
      </p:ext>
    </p:extLst>
  </p:cSld>
  <p:clrMapOvr>
    <a:masterClrMapping/>
  </p:clrMapOvr>
</p:sld>
</file>

<file path=ppt/slides/slide3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B2351BF-5F6F-44BC-973F-588D2F9670B0}"/>
              </a:ext>
            </a:extLst>
          </p:cNvPr>
          <p:cNvSpPr txBox="1"/>
          <p:nvPr/>
        </p:nvSpPr>
        <p:spPr>
          <a:xfrm>
            <a:off x="377030" y="2074505"/>
            <a:ext cx="9429184" cy="241604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1500" dirty="0">
                <a:latin typeface="NTPreCursivefk" panose="030004000000000000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Two syllable words</a:t>
            </a:r>
          </a:p>
          <a:p>
            <a:pPr algn="ctr"/>
            <a:r>
              <a:rPr lang="en-GB" sz="3600" dirty="0">
                <a:latin typeface="NTPreCursivefk" panose="03000400000000000000" pitchFamily="66" charset="0"/>
                <a:cs typeface="Times New Roman" panose="02020603050405020304" pitchFamily="18" charset="0"/>
              </a:rPr>
              <a:t>(maximum 8 letters)</a:t>
            </a:r>
            <a:endParaRPr lang="en-GB" dirty="0">
              <a:latin typeface="NTPreCursivefk" panose="030004000000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979473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1782960" y="530815"/>
            <a:ext cx="6284093" cy="53860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4400" dirty="0" err="1">
                <a:solidFill>
                  <a:schemeClr val="bg1"/>
                </a:solidFill>
                <a:latin typeface="NTPreCursivefk" panose="03000400000000000000" pitchFamily="66" charset="0"/>
              </a:rPr>
              <a:t>quib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FE5001B-A2C8-45FD-9A17-D353ED2867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16300" y="5847127"/>
            <a:ext cx="1077391" cy="779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3999801"/>
      </p:ext>
    </p:extLst>
  </p:cSld>
  <p:clrMapOvr>
    <a:masterClrMapping/>
  </p:clrMapOvr>
</p:sld>
</file>

<file path=ppt/slides/slide3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ABC2A24-58BB-4E11-A1B8-A770D9C21D37}"/>
              </a:ext>
            </a:extLst>
          </p:cNvPr>
          <p:cNvSpPr txBox="1"/>
          <p:nvPr/>
        </p:nvSpPr>
        <p:spPr>
          <a:xfrm>
            <a:off x="2107857" y="2444620"/>
            <a:ext cx="8403262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600" dirty="0">
                <a:latin typeface="NTPreCursivefk" panose="030004000000000000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CVC/VCC</a:t>
            </a:r>
            <a:r>
              <a:rPr lang="en-GB" sz="1800" dirty="0">
                <a:effectLst/>
                <a:latin typeface="NTPreCursivefk" panose="030004000000000000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GB" sz="80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5626439"/>
      </p:ext>
    </p:extLst>
  </p:cSld>
  <p:clrMapOvr>
    <a:masterClrMapping/>
  </p:clrMapOvr>
</p:sld>
</file>

<file path=ppt/slides/slide3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1304092" y="1200140"/>
            <a:ext cx="6705682" cy="37702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3900" dirty="0">
                <a:solidFill>
                  <a:schemeClr val="bg1"/>
                </a:solidFill>
                <a:latin typeface="NTPreCursivefk" panose="03000400000000000000" pitchFamily="66" charset="0"/>
              </a:rPr>
              <a:t>second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6654541"/>
      </p:ext>
    </p:extLst>
  </p:cSld>
  <p:clrMapOvr>
    <a:masterClrMapping/>
  </p:clrMapOvr>
</p:sld>
</file>

<file path=ppt/slides/slide3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492329" y="1200140"/>
            <a:ext cx="8100294" cy="37702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3900" dirty="0">
                <a:solidFill>
                  <a:schemeClr val="bg1"/>
                </a:solidFill>
                <a:latin typeface="NTPreCursivefk" panose="03000400000000000000" pitchFamily="66" charset="0"/>
              </a:rPr>
              <a:t>sec/</a:t>
            </a:r>
            <a:r>
              <a:rPr lang="en-GB" sz="23900" dirty="0" err="1">
                <a:solidFill>
                  <a:schemeClr val="bg1"/>
                </a:solidFill>
                <a:latin typeface="NTPreCursivefk" panose="03000400000000000000" pitchFamily="66" charset="0"/>
              </a:rPr>
              <a:t>ond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9947114"/>
      </p:ext>
    </p:extLst>
  </p:cSld>
  <p:clrMapOvr>
    <a:masterClrMapping/>
  </p:clrMapOvr>
</p:sld>
</file>

<file path=ppt/slides/slide3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1524287" y="1350984"/>
            <a:ext cx="6308137" cy="37702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3900" dirty="0">
                <a:solidFill>
                  <a:schemeClr val="bg1"/>
                </a:solidFill>
                <a:latin typeface="NTPreCursivefk" panose="03000400000000000000" pitchFamily="66" charset="0"/>
              </a:rPr>
              <a:t>forest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6650932"/>
      </p:ext>
    </p:extLst>
  </p:cSld>
  <p:clrMapOvr>
    <a:masterClrMapping/>
  </p:clrMapOvr>
</p:sld>
</file>

<file path=ppt/slides/slide3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861813" y="1416298"/>
            <a:ext cx="7702750" cy="37702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3900" dirty="0">
                <a:solidFill>
                  <a:schemeClr val="bg1"/>
                </a:solidFill>
                <a:latin typeface="NTPreCursivefk" panose="03000400000000000000" pitchFamily="66" charset="0"/>
              </a:rPr>
              <a:t>for/est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1604120"/>
      </p:ext>
    </p:extLst>
  </p:cSld>
  <p:clrMapOvr>
    <a:masterClrMapping/>
  </p:clrMapOvr>
</p:sld>
</file>

<file path=ppt/slides/slide3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2051762" y="1331467"/>
            <a:ext cx="6029215" cy="37702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3900" dirty="0">
                <a:solidFill>
                  <a:schemeClr val="bg1"/>
                </a:solidFill>
                <a:latin typeface="NTPreCursivefk" panose="03000400000000000000" pitchFamily="66" charset="0"/>
              </a:rPr>
              <a:t>giving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6063501"/>
      </p:ext>
    </p:extLst>
  </p:cSld>
  <p:clrMapOvr>
    <a:masterClrMapping/>
  </p:clrMapOvr>
</p:sld>
</file>

<file path=ppt/slides/slide3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1361297" y="1331467"/>
            <a:ext cx="7423827" cy="37702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3900" dirty="0" err="1">
                <a:solidFill>
                  <a:schemeClr val="bg1"/>
                </a:solidFill>
                <a:latin typeface="NTPreCursivefk" panose="03000400000000000000" pitchFamily="66" charset="0"/>
              </a:rPr>
              <a:t>giv</a:t>
            </a:r>
            <a:r>
              <a:rPr lang="en-GB" sz="23900" dirty="0">
                <a:solidFill>
                  <a:schemeClr val="bg1"/>
                </a:solidFill>
                <a:latin typeface="NTPreCursivefk" panose="03000400000000000000" pitchFamily="66" charset="0"/>
              </a:rPr>
              <a:t>/ing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6316029"/>
      </p:ext>
    </p:extLst>
  </p:cSld>
  <p:clrMapOvr>
    <a:masterClrMapping/>
  </p:clrMapOvr>
</p:sld>
</file>

<file path=ppt/slides/slide3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2107746" y="1378120"/>
            <a:ext cx="6287299" cy="37702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3900" dirty="0">
                <a:solidFill>
                  <a:schemeClr val="bg1"/>
                </a:solidFill>
                <a:latin typeface="NTPreCursivefk" panose="03000400000000000000" pitchFamily="66" charset="0"/>
              </a:rPr>
              <a:t>diving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2737561"/>
      </p:ext>
    </p:extLst>
  </p:cSld>
  <p:clrMapOvr>
    <a:masterClrMapping/>
  </p:clrMapOvr>
</p:sld>
</file>

<file path=ppt/slides/slide3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1697199" y="1294144"/>
            <a:ext cx="7681911" cy="37702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3900" dirty="0">
                <a:solidFill>
                  <a:schemeClr val="bg1"/>
                </a:solidFill>
                <a:latin typeface="NTPreCursivefk" panose="03000400000000000000" pitchFamily="66" charset="0"/>
              </a:rPr>
              <a:t>div/ing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1468745"/>
      </p:ext>
    </p:extLst>
  </p:cSld>
  <p:clrMapOvr>
    <a:masterClrMapping/>
  </p:clrMapOvr>
</p:sld>
</file>

<file path=ppt/slides/slide3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ABC2A24-58BB-4E11-A1B8-A770D9C21D37}"/>
              </a:ext>
            </a:extLst>
          </p:cNvPr>
          <p:cNvSpPr txBox="1"/>
          <p:nvPr/>
        </p:nvSpPr>
        <p:spPr>
          <a:xfrm>
            <a:off x="3192039" y="1974933"/>
            <a:ext cx="6417141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600" dirty="0">
                <a:latin typeface="NTPreCursivefk" panose="030004000000000000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CVC</a:t>
            </a:r>
            <a:r>
              <a:rPr lang="en-GB" sz="16600" u="sng" dirty="0">
                <a:latin typeface="NTPreCursivefk" panose="030004000000000000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VV</a:t>
            </a:r>
            <a:r>
              <a:rPr lang="en-GB" sz="1800" dirty="0">
                <a:effectLst/>
                <a:latin typeface="NTPreCursivefk" panose="030004000000000000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GB" sz="80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435015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1782960" y="530815"/>
            <a:ext cx="5796780" cy="53860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4400" dirty="0" err="1">
                <a:solidFill>
                  <a:schemeClr val="bg1"/>
                </a:solidFill>
                <a:latin typeface="NTPreCursivefk" panose="03000400000000000000" pitchFamily="66" charset="0"/>
              </a:rPr>
              <a:t>shig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FE5001B-A2C8-45FD-9A17-D353ED2867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16300" y="5847127"/>
            <a:ext cx="1077391" cy="779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3654754"/>
      </p:ext>
    </p:extLst>
  </p:cSld>
  <p:clrMapOvr>
    <a:masterClrMapping/>
  </p:clrMapOvr>
</p:sld>
</file>

<file path=ppt/slides/slide3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1885418" y="1071954"/>
            <a:ext cx="9171100" cy="45089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700" dirty="0">
                <a:solidFill>
                  <a:schemeClr val="bg1"/>
                </a:solidFill>
                <a:latin typeface="NTPreCursivefk" panose="03000400000000000000" pitchFamily="66" charset="0"/>
              </a:rPr>
              <a:t>relay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9885651"/>
      </p:ext>
    </p:extLst>
  </p:cSld>
  <p:clrMapOvr>
    <a:masterClrMapping/>
  </p:clrMapOvr>
</p:sld>
</file>

<file path=ppt/slides/slide3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1885418" y="1071954"/>
            <a:ext cx="9171100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3900" dirty="0">
                <a:solidFill>
                  <a:schemeClr val="bg1"/>
                </a:solidFill>
                <a:latin typeface="NTPreCursivefk" panose="03000400000000000000" pitchFamily="66" charset="0"/>
              </a:rPr>
              <a:t>re/lay</a:t>
            </a:r>
            <a:endParaRPr lang="en-GB" sz="166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4088861"/>
      </p:ext>
    </p:extLst>
  </p:cSld>
  <p:clrMapOvr>
    <a:masterClrMapping/>
  </p:clrMapOvr>
</p:sld>
</file>

<file path=ppt/slides/slide3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1354840" y="925199"/>
            <a:ext cx="9171100" cy="45089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700" dirty="0">
                <a:solidFill>
                  <a:schemeClr val="bg1"/>
                </a:solidFill>
                <a:latin typeface="NTPreCursivefk" panose="03000400000000000000" pitchFamily="66" charset="0"/>
              </a:rPr>
              <a:t>delay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7056544"/>
      </p:ext>
    </p:extLst>
  </p:cSld>
  <p:clrMapOvr>
    <a:masterClrMapping/>
  </p:clrMapOvr>
</p:sld>
</file>

<file path=ppt/slides/slide3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559836" y="1037166"/>
            <a:ext cx="11252719" cy="45089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700" dirty="0">
                <a:solidFill>
                  <a:schemeClr val="bg1"/>
                </a:solidFill>
                <a:latin typeface="NTPreCursivefk" panose="03000400000000000000" pitchFamily="66" charset="0"/>
              </a:rPr>
              <a:t>de/lay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9222965"/>
      </p:ext>
    </p:extLst>
  </p:cSld>
  <p:clrMapOvr>
    <a:masterClrMapping/>
  </p:clrMapOvr>
</p:sld>
</file>

<file path=ppt/slides/slide3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ABC2A24-58BB-4E11-A1B8-A770D9C21D37}"/>
              </a:ext>
            </a:extLst>
          </p:cNvPr>
          <p:cNvSpPr txBox="1"/>
          <p:nvPr/>
        </p:nvSpPr>
        <p:spPr>
          <a:xfrm>
            <a:off x="3192039" y="1974933"/>
            <a:ext cx="6280887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600" dirty="0">
                <a:latin typeface="NTPreCursivefk" panose="030004000000000000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VCCVC</a:t>
            </a:r>
            <a:r>
              <a:rPr lang="en-GB" sz="1800" dirty="0">
                <a:effectLst/>
                <a:latin typeface="NTPreCursivefk" panose="030004000000000000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GB" sz="80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3849121"/>
      </p:ext>
    </p:extLst>
  </p:cSld>
  <p:clrMapOvr>
    <a:masterClrMapping/>
  </p:clrMapOvr>
</p:sld>
</file>

<file path=ppt/slides/slide3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1258694" y="1174536"/>
            <a:ext cx="9674611" cy="45089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700" dirty="0">
                <a:solidFill>
                  <a:schemeClr val="bg1"/>
                </a:solidFill>
                <a:latin typeface="NTPreCursivefk" panose="03000400000000000000" pitchFamily="66" charset="0"/>
              </a:rPr>
              <a:t>index</a:t>
            </a:r>
            <a:endParaRPr lang="en-GB" sz="166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1511615"/>
      </p:ext>
    </p:extLst>
  </p:cSld>
  <p:clrMapOvr>
    <a:masterClrMapping/>
  </p:clrMapOvr>
</p:sld>
</file>

<file path=ppt/slides/slide3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1258694" y="1174536"/>
            <a:ext cx="9674611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3900" dirty="0">
                <a:solidFill>
                  <a:schemeClr val="bg1"/>
                </a:solidFill>
                <a:latin typeface="NTPreCursivefk" panose="03000400000000000000" pitchFamily="66" charset="0"/>
              </a:rPr>
              <a:t>in/</a:t>
            </a:r>
            <a:r>
              <a:rPr lang="en-GB" sz="23900" dirty="0" err="1">
                <a:solidFill>
                  <a:schemeClr val="bg1"/>
                </a:solidFill>
                <a:latin typeface="NTPreCursivefk" panose="03000400000000000000" pitchFamily="66" charset="0"/>
              </a:rPr>
              <a:t>dex</a:t>
            </a:r>
            <a:endParaRPr lang="en-GB" sz="138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5285834"/>
      </p:ext>
    </p:extLst>
  </p:cSld>
  <p:clrMapOvr>
    <a:masterClrMapping/>
  </p:clrMapOvr>
</p:sld>
</file>

<file path=ppt/slides/slide3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871943" y="1025246"/>
            <a:ext cx="10448113" cy="45089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700" dirty="0">
                <a:solidFill>
                  <a:schemeClr val="bg1"/>
                </a:solidFill>
                <a:latin typeface="NTPreCursivefk" panose="03000400000000000000" pitchFamily="66" charset="0"/>
              </a:rPr>
              <a:t>model</a:t>
            </a:r>
            <a:endParaRPr lang="en-GB" sz="166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5577489"/>
      </p:ext>
    </p:extLst>
  </p:cSld>
  <p:clrMapOvr>
    <a:masterClrMapping/>
  </p:clrMapOvr>
</p:sld>
</file>

<file path=ppt/slides/slide3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871943" y="1445123"/>
            <a:ext cx="10448113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3900" dirty="0">
                <a:solidFill>
                  <a:schemeClr val="bg1"/>
                </a:solidFill>
                <a:latin typeface="NTPreCursivefk" panose="03000400000000000000" pitchFamily="66" charset="0"/>
              </a:rPr>
              <a:t>mod/el</a:t>
            </a:r>
            <a:endParaRPr lang="en-GB" sz="138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3144031"/>
      </p:ext>
    </p:extLst>
  </p:cSld>
  <p:clrMapOvr>
    <a:masterClrMapping/>
  </p:clrMapOvr>
</p:sld>
</file>

<file path=ppt/slides/slide3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1711698" y="931940"/>
            <a:ext cx="8943861" cy="45089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700" dirty="0">
                <a:solidFill>
                  <a:schemeClr val="bg1"/>
                </a:solidFill>
                <a:latin typeface="NTPreCursivefk" panose="03000400000000000000" pitchFamily="66" charset="0"/>
              </a:rPr>
              <a:t>label</a:t>
            </a:r>
            <a:endParaRPr lang="en-GB" sz="166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278991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1480176" y="622166"/>
            <a:ext cx="7191392" cy="53860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4400" dirty="0" err="1">
                <a:solidFill>
                  <a:schemeClr val="bg1"/>
                </a:solidFill>
                <a:latin typeface="NTPreCursivefk" panose="03000400000000000000" pitchFamily="66" charset="0"/>
              </a:rPr>
              <a:t>shan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C73E955-AC16-426B-95CE-7D90200EA4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16300" y="5847127"/>
            <a:ext cx="1077391" cy="779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6283269"/>
      </p:ext>
    </p:extLst>
  </p:cSld>
  <p:clrMapOvr>
    <a:masterClrMapping/>
  </p:clrMapOvr>
</p:sld>
</file>

<file path=ppt/slides/slide35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778637" y="997253"/>
            <a:ext cx="10448113" cy="45089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700" dirty="0">
                <a:solidFill>
                  <a:schemeClr val="bg1"/>
                </a:solidFill>
                <a:latin typeface="NTPreCursivefk" panose="03000400000000000000" pitchFamily="66" charset="0"/>
              </a:rPr>
              <a:t>lab/el</a:t>
            </a:r>
            <a:endParaRPr lang="en-GB" sz="166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0471877"/>
      </p:ext>
    </p:extLst>
  </p:cSld>
  <p:clrMapOvr>
    <a:masterClrMapping/>
  </p:clrMapOvr>
</p:sld>
</file>

<file path=ppt/slides/slide35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ABC2A24-58BB-4E11-A1B8-A770D9C21D37}"/>
              </a:ext>
            </a:extLst>
          </p:cNvPr>
          <p:cNvSpPr txBox="1"/>
          <p:nvPr/>
        </p:nvSpPr>
        <p:spPr>
          <a:xfrm>
            <a:off x="3257354" y="2105561"/>
            <a:ext cx="6280887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600" dirty="0">
                <a:latin typeface="NTPreCursivefk" panose="030004000000000000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CVCVC</a:t>
            </a:r>
            <a:r>
              <a:rPr lang="en-GB" sz="1800" dirty="0">
                <a:effectLst/>
                <a:latin typeface="NTPreCursivefk" panose="030004000000000000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GB" sz="80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8626034"/>
      </p:ext>
    </p:extLst>
  </p:cSld>
  <p:clrMapOvr>
    <a:masterClrMapping/>
  </p:clrMapOvr>
</p:sld>
</file>

<file path=ppt/slides/slide35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1510450" y="795117"/>
            <a:ext cx="9171100" cy="45089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700" dirty="0">
                <a:solidFill>
                  <a:schemeClr val="bg1"/>
                </a:solidFill>
                <a:latin typeface="NTPreCursivefk" panose="03000400000000000000" pitchFamily="66" charset="0"/>
              </a:rPr>
              <a:t>panic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3571562"/>
      </p:ext>
    </p:extLst>
  </p:cSld>
  <p:clrMapOvr>
    <a:masterClrMapping/>
  </p:clrMapOvr>
</p:sld>
</file>

<file path=ppt/slides/slide35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1510450" y="1084366"/>
            <a:ext cx="9171100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3900" dirty="0">
                <a:solidFill>
                  <a:schemeClr val="bg1"/>
                </a:solidFill>
                <a:latin typeface="NTPreCursivefk" panose="03000400000000000000" pitchFamily="66" charset="0"/>
              </a:rPr>
              <a:t>pan/</a:t>
            </a:r>
            <a:r>
              <a:rPr lang="en-GB" sz="23900" dirty="0" err="1">
                <a:solidFill>
                  <a:schemeClr val="bg1"/>
                </a:solidFill>
                <a:latin typeface="NTPreCursivefk" panose="03000400000000000000" pitchFamily="66" charset="0"/>
              </a:rPr>
              <a:t>ic</a:t>
            </a:r>
            <a:endParaRPr lang="en-GB" sz="166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4468313"/>
      </p:ext>
    </p:extLst>
  </p:cSld>
  <p:clrMapOvr>
    <a:masterClrMapping/>
  </p:clrMapOvr>
</p:sld>
</file>

<file path=ppt/slides/slide35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978801" y="1003587"/>
            <a:ext cx="10234397" cy="45089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700" dirty="0">
                <a:solidFill>
                  <a:schemeClr val="bg1"/>
                </a:solidFill>
                <a:latin typeface="NTPreCursivefk" panose="03000400000000000000" pitchFamily="66" charset="0"/>
              </a:rPr>
              <a:t>comic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2896936"/>
      </p:ext>
    </p:extLst>
  </p:cSld>
  <p:clrMapOvr>
    <a:masterClrMapping/>
  </p:clrMapOvr>
</p:sld>
</file>

<file path=ppt/slides/slide35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829511" y="1292836"/>
            <a:ext cx="10234397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3900" dirty="0">
                <a:solidFill>
                  <a:schemeClr val="bg1"/>
                </a:solidFill>
                <a:latin typeface="NTPreCursivefk" panose="03000400000000000000" pitchFamily="66" charset="0"/>
              </a:rPr>
              <a:t>com/</a:t>
            </a:r>
            <a:r>
              <a:rPr lang="en-GB" sz="23900" dirty="0" err="1">
                <a:solidFill>
                  <a:schemeClr val="bg1"/>
                </a:solidFill>
                <a:latin typeface="NTPreCursivefk" panose="03000400000000000000" pitchFamily="66" charset="0"/>
              </a:rPr>
              <a:t>ic</a:t>
            </a:r>
            <a:endParaRPr lang="en-GB" sz="166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1836620"/>
      </p:ext>
    </p:extLst>
  </p:cSld>
  <p:clrMapOvr>
    <a:masterClrMapping/>
  </p:clrMapOvr>
</p:sld>
</file>

<file path=ppt/slides/slide35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ABC2A24-58BB-4E11-A1B8-A770D9C21D37}"/>
              </a:ext>
            </a:extLst>
          </p:cNvPr>
          <p:cNvSpPr txBox="1"/>
          <p:nvPr/>
        </p:nvSpPr>
        <p:spPr>
          <a:xfrm>
            <a:off x="2930782" y="1928279"/>
            <a:ext cx="6417141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600" dirty="0">
                <a:latin typeface="NTPreCursivefk" panose="030004000000000000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CVC</a:t>
            </a:r>
            <a:r>
              <a:rPr lang="en-GB" sz="16600" u="sng" dirty="0">
                <a:latin typeface="NTPreCursivefk" panose="030004000000000000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VV</a:t>
            </a:r>
            <a:r>
              <a:rPr lang="en-GB" sz="1800" dirty="0">
                <a:effectLst/>
                <a:latin typeface="NTPreCursivefk" panose="030004000000000000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GB" sz="80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0583311"/>
      </p:ext>
    </p:extLst>
  </p:cSld>
  <p:clrMapOvr>
    <a:masterClrMapping/>
  </p:clrMapOvr>
</p:sld>
</file>

<file path=ppt/slides/slide35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1885418" y="1071954"/>
            <a:ext cx="9171100" cy="45089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700" dirty="0">
                <a:solidFill>
                  <a:schemeClr val="bg1"/>
                </a:solidFill>
                <a:latin typeface="NTPreCursivefk" panose="03000400000000000000" pitchFamily="66" charset="0"/>
              </a:rPr>
              <a:t>river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2546662"/>
      </p:ext>
    </p:extLst>
  </p:cSld>
  <p:clrMapOvr>
    <a:masterClrMapping/>
  </p:clrMapOvr>
</p:sld>
</file>

<file path=ppt/slides/slide35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1801443" y="1398525"/>
            <a:ext cx="9171100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3900" dirty="0" err="1">
                <a:solidFill>
                  <a:schemeClr val="bg1"/>
                </a:solidFill>
                <a:latin typeface="NTPreCursivefk" panose="03000400000000000000" pitchFamily="66" charset="0"/>
              </a:rPr>
              <a:t>riv</a:t>
            </a:r>
            <a:r>
              <a:rPr lang="en-GB" sz="23900" dirty="0">
                <a:solidFill>
                  <a:schemeClr val="bg1"/>
                </a:solidFill>
                <a:latin typeface="NTPreCursivefk" panose="03000400000000000000" pitchFamily="66" charset="0"/>
              </a:rPr>
              <a:t>/er</a:t>
            </a:r>
            <a:endParaRPr lang="en-GB" sz="166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0028767"/>
      </p:ext>
    </p:extLst>
  </p:cSld>
  <p:clrMapOvr>
    <a:masterClrMapping/>
  </p:clrMapOvr>
</p:sld>
</file>

<file path=ppt/slides/slide35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ABC2A24-58BB-4E11-A1B8-A770D9C21D37}"/>
              </a:ext>
            </a:extLst>
          </p:cNvPr>
          <p:cNvSpPr txBox="1"/>
          <p:nvPr/>
        </p:nvSpPr>
        <p:spPr>
          <a:xfrm>
            <a:off x="2478279" y="1890957"/>
            <a:ext cx="7552067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600" dirty="0">
                <a:latin typeface="NTPreCursivefk" panose="030004000000000000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CVC</a:t>
            </a:r>
            <a:r>
              <a:rPr lang="en-GB" sz="16600" u="sng" dirty="0">
                <a:latin typeface="NTPreCursivefk" panose="030004000000000000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VV</a:t>
            </a:r>
            <a:r>
              <a:rPr lang="en-GB" sz="16600" dirty="0">
                <a:latin typeface="NTPreCursivefk" panose="030004000000000000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n-GB" sz="1800" dirty="0">
                <a:effectLst/>
                <a:latin typeface="NTPreCursivefk" panose="030004000000000000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GB" sz="80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667604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1480176" y="622166"/>
            <a:ext cx="6362639" cy="53860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4400" dirty="0">
                <a:solidFill>
                  <a:schemeClr val="bg1"/>
                </a:solidFill>
                <a:latin typeface="NTPreCursivefk" panose="03000400000000000000" pitchFamily="66" charset="0"/>
              </a:rPr>
              <a:t>shog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C73E955-AC16-426B-95CE-7D90200EA4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16300" y="5847127"/>
            <a:ext cx="1077391" cy="779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9021937"/>
      </p:ext>
    </p:extLst>
  </p:cSld>
  <p:clrMapOvr>
    <a:masterClrMapping/>
  </p:clrMapOvr>
</p:sld>
</file>

<file path=ppt/slides/slide36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1670814" y="1622460"/>
            <a:ext cx="9171100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9900" dirty="0">
                <a:solidFill>
                  <a:schemeClr val="bg1"/>
                </a:solidFill>
                <a:latin typeface="NTPreCursivefk" panose="03000400000000000000" pitchFamily="66" charset="0"/>
              </a:rPr>
              <a:t>modern</a:t>
            </a:r>
            <a:endParaRPr lang="en-GB" sz="138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5650134"/>
      </p:ext>
    </p:extLst>
  </p:cSld>
  <p:clrMapOvr>
    <a:masterClrMapping/>
  </p:clrMapOvr>
</p:sld>
</file>

<file path=ppt/slides/slide36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964292" y="1603799"/>
            <a:ext cx="10263416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9900" dirty="0">
                <a:solidFill>
                  <a:schemeClr val="bg1"/>
                </a:solidFill>
                <a:latin typeface="NTPreCursivefk" panose="03000400000000000000" pitchFamily="66" charset="0"/>
              </a:rPr>
              <a:t>mod/ern</a:t>
            </a:r>
            <a:endParaRPr lang="en-GB" sz="138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3869536"/>
      </p:ext>
    </p:extLst>
  </p:cSld>
  <p:clrMapOvr>
    <a:masterClrMapping/>
  </p:clrMapOvr>
</p:sld>
</file>

<file path=ppt/slides/slide36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ABC2A24-58BB-4E11-A1B8-A770D9C21D37}"/>
              </a:ext>
            </a:extLst>
          </p:cNvPr>
          <p:cNvSpPr txBox="1"/>
          <p:nvPr/>
        </p:nvSpPr>
        <p:spPr>
          <a:xfrm>
            <a:off x="2930782" y="1928279"/>
            <a:ext cx="7396577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600" dirty="0">
                <a:latin typeface="NTPreCursivefk" panose="030004000000000000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CVCV</a:t>
            </a:r>
            <a:r>
              <a:rPr lang="en-GB" sz="16600" u="sng" dirty="0">
                <a:latin typeface="NTPreCursivefk" panose="030004000000000000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CC</a:t>
            </a:r>
            <a:r>
              <a:rPr lang="en-GB" sz="1800" dirty="0">
                <a:effectLst/>
                <a:latin typeface="NTPreCursivefk" panose="030004000000000000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GB" sz="80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8330180"/>
      </p:ext>
    </p:extLst>
  </p:cSld>
  <p:clrMapOvr>
    <a:masterClrMapping/>
  </p:clrMapOvr>
</p:sld>
</file>

<file path=ppt/slides/slide36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802434" y="894673"/>
            <a:ext cx="10813922" cy="45089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700" dirty="0">
                <a:solidFill>
                  <a:schemeClr val="bg1"/>
                </a:solidFill>
                <a:latin typeface="NTPreCursivefk" panose="03000400000000000000" pitchFamily="66" charset="0"/>
              </a:rPr>
              <a:t>vanish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0155895"/>
      </p:ext>
    </p:extLst>
  </p:cSld>
  <p:clrMapOvr>
    <a:masterClrMapping/>
  </p:clrMapOvr>
</p:sld>
</file>

<file path=ppt/slides/slide36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689039" y="1407857"/>
            <a:ext cx="10813922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3900" dirty="0">
                <a:solidFill>
                  <a:schemeClr val="bg1"/>
                </a:solidFill>
                <a:latin typeface="NTPreCursivefk" panose="03000400000000000000" pitchFamily="66" charset="0"/>
              </a:rPr>
              <a:t>van/</a:t>
            </a:r>
            <a:r>
              <a:rPr lang="en-GB" sz="23900" dirty="0" err="1">
                <a:solidFill>
                  <a:schemeClr val="bg1"/>
                </a:solidFill>
                <a:latin typeface="NTPreCursivefk" panose="03000400000000000000" pitchFamily="66" charset="0"/>
              </a:rPr>
              <a:t>ish</a:t>
            </a:r>
            <a:endParaRPr lang="en-GB" sz="166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7572517"/>
      </p:ext>
    </p:extLst>
  </p:cSld>
  <p:clrMapOvr>
    <a:masterClrMapping/>
  </p:clrMapOvr>
</p:sld>
</file>

<file path=ppt/slides/slide36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ABC2A24-58BB-4E11-A1B8-A770D9C21D37}"/>
              </a:ext>
            </a:extLst>
          </p:cNvPr>
          <p:cNvSpPr txBox="1"/>
          <p:nvPr/>
        </p:nvSpPr>
        <p:spPr>
          <a:xfrm>
            <a:off x="2930782" y="1928279"/>
            <a:ext cx="6417141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600" dirty="0">
                <a:latin typeface="NTPreCursivefk" panose="030004000000000000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V</a:t>
            </a:r>
            <a:r>
              <a:rPr lang="en-GB" sz="16600" u="sng" dirty="0">
                <a:latin typeface="NTPreCursivefk" panose="030004000000000000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CCVV</a:t>
            </a:r>
            <a:r>
              <a:rPr lang="en-GB" sz="1800" dirty="0">
                <a:effectLst/>
                <a:latin typeface="NTPreCursivefk" panose="030004000000000000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GB" sz="80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3401947"/>
      </p:ext>
    </p:extLst>
  </p:cSld>
  <p:clrMapOvr>
    <a:masterClrMapping/>
  </p:clrMapOvr>
</p:sld>
</file>

<file path=ppt/slides/slide36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838899" y="1071954"/>
            <a:ext cx="10217619" cy="45089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700" dirty="0">
                <a:solidFill>
                  <a:schemeClr val="bg1"/>
                </a:solidFill>
                <a:latin typeface="NTPreCursivefk" panose="03000400000000000000" pitchFamily="66" charset="0"/>
              </a:rPr>
              <a:t>arrow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9616663"/>
      </p:ext>
    </p:extLst>
  </p:cSld>
  <p:clrMapOvr>
    <a:masterClrMapping/>
  </p:clrMapOvr>
</p:sld>
</file>

<file path=ppt/slides/slide36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838899" y="1071954"/>
            <a:ext cx="1021761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3900" dirty="0" err="1">
                <a:solidFill>
                  <a:schemeClr val="bg1"/>
                </a:solidFill>
                <a:latin typeface="NTPreCursivefk" panose="03000400000000000000" pitchFamily="66" charset="0"/>
              </a:rPr>
              <a:t>arr</a:t>
            </a:r>
            <a:r>
              <a:rPr lang="en-GB" sz="23900" dirty="0">
                <a:solidFill>
                  <a:schemeClr val="bg1"/>
                </a:solidFill>
                <a:latin typeface="NTPreCursivefk" panose="03000400000000000000" pitchFamily="66" charset="0"/>
              </a:rPr>
              <a:t>/ow</a:t>
            </a:r>
            <a:endParaRPr lang="en-GB" sz="166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2241236"/>
      </p:ext>
    </p:extLst>
  </p:cSld>
  <p:clrMapOvr>
    <a:masterClrMapping/>
  </p:clrMapOvr>
</p:sld>
</file>

<file path=ppt/slides/slide36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ABC2A24-58BB-4E11-A1B8-A770D9C21D37}"/>
              </a:ext>
            </a:extLst>
          </p:cNvPr>
          <p:cNvSpPr txBox="1"/>
          <p:nvPr/>
        </p:nvSpPr>
        <p:spPr>
          <a:xfrm>
            <a:off x="2478279" y="1838130"/>
            <a:ext cx="7571303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600" dirty="0">
                <a:latin typeface="NTPreCursivefk" panose="030004000000000000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n-GB" sz="16600" u="sng" dirty="0">
                <a:latin typeface="NTPreCursivefk" panose="030004000000000000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VV</a:t>
            </a:r>
            <a:r>
              <a:rPr lang="en-GB" sz="16600" dirty="0">
                <a:latin typeface="NTPreCursivefk" panose="030004000000000000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CVC</a:t>
            </a:r>
            <a:r>
              <a:rPr lang="en-GB" sz="1800" dirty="0">
                <a:effectLst/>
                <a:latin typeface="NTPreCursivefk" panose="030004000000000000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GB" sz="80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9230640"/>
      </p:ext>
    </p:extLst>
  </p:cSld>
  <p:clrMapOvr>
    <a:masterClrMapping/>
  </p:clrMapOvr>
</p:sld>
</file>

<file path=ppt/slides/slide36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1697199" y="1294144"/>
            <a:ext cx="6530955" cy="37702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3900" dirty="0">
                <a:solidFill>
                  <a:schemeClr val="bg1"/>
                </a:solidFill>
                <a:latin typeface="NTPreCursivefk" panose="03000400000000000000" pitchFamily="66" charset="0"/>
              </a:rPr>
              <a:t>turnip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951173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1480176" y="622166"/>
            <a:ext cx="6678431" cy="53860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4400" dirty="0" err="1">
                <a:solidFill>
                  <a:schemeClr val="bg1"/>
                </a:solidFill>
                <a:latin typeface="NTPreCursivefk" panose="03000400000000000000" pitchFamily="66" charset="0"/>
              </a:rPr>
              <a:t>chob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C73E955-AC16-426B-95CE-7D90200EA4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16300" y="5847127"/>
            <a:ext cx="1077391" cy="779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2607762"/>
      </p:ext>
    </p:extLst>
  </p:cSld>
  <p:clrMapOvr>
    <a:masterClrMapping/>
  </p:clrMapOvr>
</p:sld>
</file>

<file path=ppt/slides/slide37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1025395" y="1303475"/>
            <a:ext cx="7925568" cy="37702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3900" dirty="0">
                <a:solidFill>
                  <a:schemeClr val="bg1"/>
                </a:solidFill>
                <a:latin typeface="NTPreCursivefk" panose="03000400000000000000" pitchFamily="66" charset="0"/>
              </a:rPr>
              <a:t>turn/</a:t>
            </a:r>
            <a:r>
              <a:rPr lang="en-GB" sz="23900" dirty="0" err="1">
                <a:solidFill>
                  <a:schemeClr val="bg1"/>
                </a:solidFill>
                <a:latin typeface="NTPreCursivefk" panose="03000400000000000000" pitchFamily="66" charset="0"/>
              </a:rPr>
              <a:t>ip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5866018"/>
      </p:ext>
    </p:extLst>
  </p:cSld>
  <p:clrMapOvr>
    <a:masterClrMapping/>
  </p:clrMapOvr>
</p:sld>
</file>

<file path=ppt/slides/slide37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1065022" y="1543868"/>
            <a:ext cx="7473521" cy="37702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3900" dirty="0">
                <a:solidFill>
                  <a:schemeClr val="bg1"/>
                </a:solidFill>
                <a:latin typeface="NTPreCursivefk" panose="03000400000000000000" pitchFamily="66" charset="0"/>
              </a:rPr>
              <a:t>market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5448033"/>
      </p:ext>
    </p:extLst>
  </p:cSld>
  <p:clrMapOvr>
    <a:masterClrMapping/>
  </p:clrMapOvr>
</p:sld>
</file>

<file path=ppt/slides/slide37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239689" y="1469223"/>
            <a:ext cx="8868133" cy="37702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3900" dirty="0">
                <a:solidFill>
                  <a:schemeClr val="bg1"/>
                </a:solidFill>
                <a:latin typeface="NTPreCursivefk" panose="03000400000000000000" pitchFamily="66" charset="0"/>
              </a:rPr>
              <a:t>mark/et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7159773"/>
      </p:ext>
    </p:extLst>
  </p:cSld>
  <p:clrMapOvr>
    <a:masterClrMapping/>
  </p:clrMapOvr>
</p:sld>
</file>

<file path=ppt/slides/slide37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1254770" y="1347925"/>
            <a:ext cx="6481261" cy="37702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3900" dirty="0">
                <a:solidFill>
                  <a:schemeClr val="bg1"/>
                </a:solidFill>
                <a:latin typeface="NTPreCursivefk" panose="03000400000000000000" pitchFamily="66" charset="0"/>
              </a:rPr>
              <a:t>person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8621681"/>
      </p:ext>
    </p:extLst>
  </p:cSld>
  <p:clrMapOvr>
    <a:masterClrMapping/>
  </p:clrMapOvr>
</p:sld>
</file>

<file path=ppt/slides/slide37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676272" y="1133321"/>
            <a:ext cx="7875874" cy="37702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3900" dirty="0">
                <a:solidFill>
                  <a:schemeClr val="bg1"/>
                </a:solidFill>
                <a:latin typeface="NTPreCursivefk" panose="03000400000000000000" pitchFamily="66" charset="0"/>
              </a:rPr>
              <a:t>per/son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5899011"/>
      </p:ext>
    </p:extLst>
  </p:cSld>
  <p:clrMapOvr>
    <a:masterClrMapping/>
  </p:clrMapOvr>
</p:sld>
</file>

<file path=ppt/slides/slide37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ABC2A24-58BB-4E11-A1B8-A770D9C21D37}"/>
              </a:ext>
            </a:extLst>
          </p:cNvPr>
          <p:cNvSpPr txBox="1"/>
          <p:nvPr/>
        </p:nvSpPr>
        <p:spPr>
          <a:xfrm>
            <a:off x="1870067" y="1660848"/>
            <a:ext cx="8842485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600" dirty="0">
                <a:latin typeface="NTPreCursivefk" panose="030004000000000000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n-GB" sz="16600" u="sng" dirty="0">
                <a:latin typeface="NTPreCursivefk" panose="030004000000000000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VV</a:t>
            </a:r>
            <a:r>
              <a:rPr lang="en-GB" sz="16600" dirty="0">
                <a:latin typeface="NTPreCursivefk" panose="030004000000000000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n-GB" sz="16600" u="sng" dirty="0">
                <a:latin typeface="NTPreCursivefk" panose="030004000000000000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VV</a:t>
            </a:r>
            <a:r>
              <a:rPr lang="en-GB" sz="16600" dirty="0">
                <a:latin typeface="NTPreCursivefk" panose="030004000000000000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n-GB" sz="1800" dirty="0">
                <a:effectLst/>
                <a:latin typeface="NTPreCursivefk" panose="030004000000000000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GB" sz="80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1508450"/>
      </p:ext>
    </p:extLst>
  </p:cSld>
  <p:clrMapOvr>
    <a:masterClrMapping/>
  </p:clrMapOvr>
</p:sld>
</file>

<file path=ppt/slides/slide37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741586" y="1245288"/>
            <a:ext cx="7657866" cy="37702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3900" dirty="0">
                <a:solidFill>
                  <a:schemeClr val="bg1"/>
                </a:solidFill>
                <a:latin typeface="NTPreCursivefk" panose="03000400000000000000" pitchFamily="66" charset="0"/>
              </a:rPr>
              <a:t>saucers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7111853"/>
      </p:ext>
    </p:extLst>
  </p:cSld>
  <p:clrMapOvr>
    <a:masterClrMapping/>
  </p:clrMapOvr>
</p:sld>
</file>

<file path=ppt/slides/slide37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685602" y="1655834"/>
            <a:ext cx="7566495" cy="31547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9900" dirty="0" err="1">
                <a:solidFill>
                  <a:schemeClr val="bg1"/>
                </a:solidFill>
                <a:latin typeface="NTPreCursivefk" panose="03000400000000000000" pitchFamily="66" charset="0"/>
              </a:rPr>
              <a:t>sauc</a:t>
            </a:r>
            <a:r>
              <a:rPr lang="en-GB" sz="19900" dirty="0">
                <a:solidFill>
                  <a:schemeClr val="bg1"/>
                </a:solidFill>
                <a:latin typeface="NTPreCursivefk" panose="03000400000000000000" pitchFamily="66" charset="0"/>
              </a:rPr>
              <a:t>/</a:t>
            </a:r>
            <a:r>
              <a:rPr lang="en-GB" sz="19900" dirty="0" err="1">
                <a:solidFill>
                  <a:schemeClr val="bg1"/>
                </a:solidFill>
                <a:latin typeface="NTPreCursivefk" panose="03000400000000000000" pitchFamily="66" charset="0"/>
              </a:rPr>
              <a:t>ers</a:t>
            </a:r>
            <a:endParaRPr lang="en-GB" sz="166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7451531"/>
      </p:ext>
    </p:extLst>
  </p:cSld>
  <p:clrMapOvr>
    <a:masterClrMapping/>
  </p:clrMapOvr>
</p:sld>
</file>

<file path=ppt/slides/slide37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ABC2A24-58BB-4E11-A1B8-A770D9C21D37}"/>
              </a:ext>
            </a:extLst>
          </p:cNvPr>
          <p:cNvSpPr txBox="1"/>
          <p:nvPr/>
        </p:nvSpPr>
        <p:spPr>
          <a:xfrm>
            <a:off x="1910816" y="1791477"/>
            <a:ext cx="8686993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600" dirty="0">
                <a:latin typeface="NTPreCursivefk" panose="030004000000000000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n-GB" sz="16600" u="sng" dirty="0">
                <a:latin typeface="NTPreCursivefk" panose="030004000000000000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VV</a:t>
            </a:r>
            <a:r>
              <a:rPr lang="en-GB" sz="16600" dirty="0">
                <a:latin typeface="NTPreCursivefk" panose="030004000000000000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CV</a:t>
            </a:r>
            <a:r>
              <a:rPr lang="en-GB" sz="16600" u="sng" dirty="0">
                <a:latin typeface="NTPreCursivefk" panose="030004000000000000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CC</a:t>
            </a:r>
            <a:r>
              <a:rPr lang="en-GB" sz="1800" dirty="0">
                <a:effectLst/>
                <a:latin typeface="NTPreCursivefk" panose="030004000000000000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GB" sz="80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4073532"/>
      </p:ext>
    </p:extLst>
  </p:cSld>
  <p:clrMapOvr>
    <a:masterClrMapping/>
  </p:clrMapOvr>
</p:sld>
</file>

<file path=ppt/slides/slide37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1065022" y="1543868"/>
            <a:ext cx="7590539" cy="37702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3900" dirty="0">
                <a:solidFill>
                  <a:schemeClr val="bg1"/>
                </a:solidFill>
                <a:latin typeface="NTPreCursivefk" panose="03000400000000000000" pitchFamily="66" charset="0"/>
              </a:rPr>
              <a:t>waiting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492677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1480176" y="622166"/>
            <a:ext cx="6882012" cy="53860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4400" dirty="0">
                <a:solidFill>
                  <a:schemeClr val="bg1"/>
                </a:solidFill>
                <a:latin typeface="NTPreCursivefk" panose="03000400000000000000" pitchFamily="66" charset="0"/>
              </a:rPr>
              <a:t>shup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C73E955-AC16-426B-95CE-7D90200EA4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16300" y="5847127"/>
            <a:ext cx="1077391" cy="779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1427277"/>
      </p:ext>
    </p:extLst>
  </p:cSld>
  <p:clrMapOvr>
    <a:masterClrMapping/>
  </p:clrMapOvr>
</p:sld>
</file>

<file path=ppt/slides/slide38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ABC2A24-58BB-4E11-A1B8-A770D9C21D37}"/>
              </a:ext>
            </a:extLst>
          </p:cNvPr>
          <p:cNvSpPr txBox="1"/>
          <p:nvPr/>
        </p:nvSpPr>
        <p:spPr>
          <a:xfrm>
            <a:off x="2058402" y="1884783"/>
            <a:ext cx="9557425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600" dirty="0">
                <a:latin typeface="NTPreCursivefk" panose="030004000000000000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CVCC/CVC</a:t>
            </a:r>
            <a:r>
              <a:rPr lang="en-GB" sz="1800" dirty="0">
                <a:effectLst/>
                <a:latin typeface="NTPreCursivefk" panose="030004000000000000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GB" sz="80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4626780"/>
      </p:ext>
    </p:extLst>
  </p:cSld>
  <p:clrMapOvr>
    <a:masterClrMapping/>
  </p:clrMapOvr>
</p:sld>
</file>

<file path=ppt/slides/slide38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1212291" y="1669703"/>
            <a:ext cx="7516801" cy="31547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9900" dirty="0">
                <a:solidFill>
                  <a:schemeClr val="bg1"/>
                </a:solidFill>
                <a:latin typeface="NTPreCursivefk" panose="03000400000000000000" pitchFamily="66" charset="0"/>
              </a:rPr>
              <a:t>tantrum</a:t>
            </a:r>
          </a:p>
        </p:txBody>
      </p:sp>
    </p:spTree>
    <p:extLst>
      <p:ext uri="{BB962C8B-B14F-4D97-AF65-F5344CB8AC3E}">
        <p14:creationId xmlns:p14="http://schemas.microsoft.com/office/powerpoint/2010/main" val="114125766"/>
      </p:ext>
    </p:extLst>
  </p:cSld>
  <p:clrMapOvr>
    <a:masterClrMapping/>
  </p:clrMapOvr>
</p:sld>
</file>

<file path=ppt/slides/slide38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559067" y="1604389"/>
            <a:ext cx="8677375" cy="31547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9900" dirty="0">
                <a:solidFill>
                  <a:schemeClr val="bg1"/>
                </a:solidFill>
                <a:latin typeface="NTPreCursivefk" panose="03000400000000000000" pitchFamily="66" charset="0"/>
              </a:rPr>
              <a:t>tant/rum</a:t>
            </a:r>
          </a:p>
        </p:txBody>
      </p:sp>
    </p:spTree>
    <p:extLst>
      <p:ext uri="{BB962C8B-B14F-4D97-AF65-F5344CB8AC3E}">
        <p14:creationId xmlns:p14="http://schemas.microsoft.com/office/powerpoint/2010/main" val="3323915279"/>
      </p:ext>
    </p:extLst>
  </p:cSld>
  <p:clrMapOvr>
    <a:masterClrMapping/>
  </p:clrMapOvr>
</p:sld>
</file>

<file path=ppt/slides/slide38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398450" y="1236219"/>
            <a:ext cx="8754320" cy="37702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3900" dirty="0">
                <a:solidFill>
                  <a:schemeClr val="bg1"/>
                </a:solidFill>
                <a:latin typeface="NTPreCursivefk" panose="03000400000000000000" pitchFamily="66" charset="0"/>
              </a:rPr>
              <a:t>pumpkin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7261732"/>
      </p:ext>
    </p:extLst>
  </p:cSld>
  <p:clrMapOvr>
    <a:masterClrMapping/>
  </p:clrMapOvr>
</p:sld>
</file>

<file path=ppt/slides/slide38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398450" y="1236219"/>
            <a:ext cx="8478603" cy="31547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9900" dirty="0">
                <a:solidFill>
                  <a:schemeClr val="bg1"/>
                </a:solidFill>
                <a:latin typeface="NTPreCursivefk" panose="03000400000000000000" pitchFamily="66" charset="0"/>
              </a:rPr>
              <a:t>pump/kin</a:t>
            </a:r>
            <a:endParaRPr lang="en-GB" sz="166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6581877"/>
      </p:ext>
    </p:extLst>
  </p:cSld>
  <p:clrMapOvr>
    <a:masterClrMapping/>
  </p:clrMapOvr>
</p:sld>
</file>

<file path=ppt/slides/slide38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ABC2A24-58BB-4E11-A1B8-A770D9C21D37}"/>
              </a:ext>
            </a:extLst>
          </p:cNvPr>
          <p:cNvSpPr txBox="1"/>
          <p:nvPr/>
        </p:nvSpPr>
        <p:spPr>
          <a:xfrm>
            <a:off x="1713169" y="1959428"/>
            <a:ext cx="9829935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600" dirty="0">
                <a:latin typeface="NTPreCursivefk" panose="030004000000000000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n-GB" sz="16600" u="sng" dirty="0">
                <a:latin typeface="NTPreCursivefk" panose="030004000000000000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VV</a:t>
            </a:r>
            <a:r>
              <a:rPr lang="en-GB" sz="16600" dirty="0">
                <a:latin typeface="NTPreCursivefk" panose="030004000000000000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/C</a:t>
            </a:r>
            <a:r>
              <a:rPr lang="en-GB" sz="16600" u="sng" dirty="0">
                <a:latin typeface="NTPreCursivefk" panose="030004000000000000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V</a:t>
            </a:r>
            <a:r>
              <a:rPr lang="en-GB" sz="16600" dirty="0">
                <a:latin typeface="NTPreCursivefk" panose="030004000000000000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n-GB" sz="16600" u="sng" dirty="0">
                <a:latin typeface="NTPreCursivefk" panose="030004000000000000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V</a:t>
            </a:r>
            <a:r>
              <a:rPr lang="en-GB" sz="1800" dirty="0">
                <a:effectLst/>
                <a:latin typeface="NTPreCursivefk" panose="030004000000000000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GB" sz="80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3618493"/>
      </p:ext>
    </p:extLst>
  </p:cSld>
  <p:clrMapOvr>
    <a:masterClrMapping/>
  </p:clrMapOvr>
</p:sld>
</file>

<file path=ppt/slides/slide38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517389" y="1407136"/>
            <a:ext cx="7168950" cy="37702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3900" dirty="0">
                <a:solidFill>
                  <a:schemeClr val="bg1"/>
                </a:solidFill>
                <a:latin typeface="NTPreCursivefk" panose="03000400000000000000" pitchFamily="66" charset="0"/>
              </a:rPr>
              <a:t>beehive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8506314"/>
      </p:ext>
    </p:extLst>
  </p:cSld>
  <p:clrMapOvr>
    <a:masterClrMapping/>
  </p:clrMapOvr>
</p:sld>
</file>

<file path=ppt/slides/slide38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517389" y="1407136"/>
            <a:ext cx="7159332" cy="31547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9900" dirty="0">
                <a:solidFill>
                  <a:schemeClr val="bg1"/>
                </a:solidFill>
                <a:latin typeface="NTPreCursivefk" panose="03000400000000000000" pitchFamily="66" charset="0"/>
              </a:rPr>
              <a:t>bee/hive</a:t>
            </a:r>
            <a:endParaRPr lang="en-GB" sz="166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4497594"/>
      </p:ext>
    </p:extLst>
  </p:cSld>
  <p:clrMapOvr>
    <a:masterClrMapping/>
  </p:clrMapOvr>
</p:sld>
</file>

<file path=ppt/slides/slide38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ABC2A24-58BB-4E11-A1B8-A770D9C21D37}"/>
              </a:ext>
            </a:extLst>
          </p:cNvPr>
          <p:cNvSpPr txBox="1"/>
          <p:nvPr/>
        </p:nvSpPr>
        <p:spPr>
          <a:xfrm>
            <a:off x="1657186" y="1856791"/>
            <a:ext cx="9518953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600" dirty="0">
                <a:latin typeface="NTPreCursivefk" panose="030004000000000000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CV</a:t>
            </a:r>
            <a:r>
              <a:rPr lang="en-GB" sz="16600" u="sng" dirty="0">
                <a:latin typeface="NTPreCursivefk" panose="030004000000000000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CC</a:t>
            </a:r>
            <a:r>
              <a:rPr lang="en-GB" sz="16600" dirty="0">
                <a:latin typeface="NTPreCursivefk" panose="030004000000000000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/V</a:t>
            </a:r>
            <a:r>
              <a:rPr lang="en-GB" sz="16600" u="sng" dirty="0">
                <a:latin typeface="NTPreCursivefk" panose="030004000000000000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CC</a:t>
            </a:r>
            <a:r>
              <a:rPr lang="en-GB" sz="1800" dirty="0">
                <a:effectLst/>
                <a:latin typeface="NTPreCursivefk" panose="030004000000000000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GB" sz="80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5933411"/>
      </p:ext>
    </p:extLst>
  </p:cSld>
  <p:clrMapOvr>
    <a:masterClrMapping/>
  </p:clrMapOvr>
</p:sld>
</file>

<file path=ppt/slides/slide38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1578709" y="1759367"/>
            <a:ext cx="6373861" cy="31547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9900" dirty="0">
                <a:solidFill>
                  <a:schemeClr val="bg1"/>
                </a:solidFill>
                <a:latin typeface="NTPreCursivefk" panose="03000400000000000000" pitchFamily="66" charset="0"/>
              </a:rPr>
              <a:t>wishing</a:t>
            </a:r>
          </a:p>
        </p:txBody>
      </p:sp>
    </p:spTree>
    <p:extLst>
      <p:ext uri="{BB962C8B-B14F-4D97-AF65-F5344CB8AC3E}">
        <p14:creationId xmlns:p14="http://schemas.microsoft.com/office/powerpoint/2010/main" val="11548890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1718647" y="627572"/>
            <a:ext cx="6157455" cy="53860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4400" dirty="0">
                <a:solidFill>
                  <a:schemeClr val="bg1"/>
                </a:solidFill>
                <a:latin typeface="NTPreCursivefk" panose="03000400000000000000" pitchFamily="66" charset="0"/>
              </a:rPr>
              <a:t>chip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4240219"/>
      </p:ext>
    </p:extLst>
  </p:cSld>
  <p:clrMapOvr>
    <a:masterClrMapping/>
  </p:clrMapOvr>
</p:sld>
</file>

<file path=ppt/slides/slide39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1059204" y="1647400"/>
            <a:ext cx="7534435" cy="31547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9900" dirty="0">
                <a:solidFill>
                  <a:schemeClr val="bg1"/>
                </a:solidFill>
                <a:latin typeface="NTPreCursivefk" panose="03000400000000000000" pitchFamily="66" charset="0"/>
              </a:rPr>
              <a:t>wish/ing</a:t>
            </a:r>
          </a:p>
        </p:txBody>
      </p:sp>
    </p:spTree>
    <p:extLst>
      <p:ext uri="{BB962C8B-B14F-4D97-AF65-F5344CB8AC3E}">
        <p14:creationId xmlns:p14="http://schemas.microsoft.com/office/powerpoint/2010/main" val="999360887"/>
      </p:ext>
    </p:extLst>
  </p:cSld>
  <p:clrMapOvr>
    <a:masterClrMapping/>
  </p:clrMapOvr>
</p:sld>
</file>

<file path=ppt/slides/slide39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ABC2A24-58BB-4E11-A1B8-A770D9C21D37}"/>
              </a:ext>
            </a:extLst>
          </p:cNvPr>
          <p:cNvSpPr txBox="1"/>
          <p:nvPr/>
        </p:nvSpPr>
        <p:spPr>
          <a:xfrm>
            <a:off x="932182" y="1959428"/>
            <a:ext cx="10964861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600" dirty="0">
                <a:latin typeface="NTPreCursivefk" panose="030004000000000000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n-GB" sz="16600" u="sng" dirty="0">
                <a:latin typeface="NTPreCursivefk" panose="030004000000000000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VVC</a:t>
            </a:r>
            <a:r>
              <a:rPr lang="en-GB" sz="16600" dirty="0">
                <a:latin typeface="NTPreCursivefk" panose="030004000000000000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/C</a:t>
            </a:r>
            <a:r>
              <a:rPr lang="en-GB" sz="16600" u="sng" dirty="0">
                <a:latin typeface="NTPreCursivefk" panose="030004000000000000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VV</a:t>
            </a:r>
            <a:r>
              <a:rPr lang="en-GB" sz="16600" dirty="0">
                <a:latin typeface="NTPreCursivefk" panose="030004000000000000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n-GB" sz="1800" dirty="0">
                <a:effectLst/>
                <a:latin typeface="NTPreCursivefk" panose="030004000000000000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GB" sz="80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0943610"/>
      </p:ext>
    </p:extLst>
  </p:cSld>
  <p:clrMapOvr>
    <a:masterClrMapping/>
  </p:clrMapOvr>
</p:sld>
</file>

<file path=ppt/slides/slide39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1066980" y="1566420"/>
            <a:ext cx="6708631" cy="31547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9900" dirty="0">
                <a:solidFill>
                  <a:schemeClr val="bg1"/>
                </a:solidFill>
                <a:latin typeface="NTPreCursivefk" panose="03000400000000000000" pitchFamily="66" charset="0"/>
              </a:rPr>
              <a:t>portrait</a:t>
            </a:r>
          </a:p>
        </p:txBody>
      </p:sp>
    </p:spTree>
    <p:extLst>
      <p:ext uri="{BB962C8B-B14F-4D97-AF65-F5344CB8AC3E}">
        <p14:creationId xmlns:p14="http://schemas.microsoft.com/office/powerpoint/2010/main" val="2250609860"/>
      </p:ext>
    </p:extLst>
  </p:cSld>
  <p:clrMapOvr>
    <a:masterClrMapping/>
  </p:clrMapOvr>
</p:sld>
</file>

<file path=ppt/slides/slide39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558266" y="1613073"/>
            <a:ext cx="7869206" cy="31547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9900" dirty="0">
                <a:solidFill>
                  <a:schemeClr val="bg1"/>
                </a:solidFill>
                <a:latin typeface="NTPreCursivefk" panose="03000400000000000000" pitchFamily="66" charset="0"/>
              </a:rPr>
              <a:t>port/</a:t>
            </a:r>
            <a:r>
              <a:rPr lang="en-GB" sz="19900" dirty="0" err="1">
                <a:solidFill>
                  <a:schemeClr val="bg1"/>
                </a:solidFill>
                <a:latin typeface="NTPreCursivefk" panose="03000400000000000000" pitchFamily="66" charset="0"/>
              </a:rPr>
              <a:t>rait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3143239"/>
      </p:ext>
    </p:extLst>
  </p:cSld>
  <p:clrMapOvr>
    <a:masterClrMapping/>
  </p:clrMapOvr>
</p:sld>
</file>

<file path=ppt/slides/slide39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ABC2A24-58BB-4E11-A1B8-A770D9C21D37}"/>
              </a:ext>
            </a:extLst>
          </p:cNvPr>
          <p:cNvSpPr txBox="1"/>
          <p:nvPr/>
        </p:nvSpPr>
        <p:spPr>
          <a:xfrm>
            <a:off x="850685" y="1959429"/>
            <a:ext cx="11101116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600" dirty="0">
                <a:latin typeface="NTPreCursivefk" panose="030004000000000000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n-GB" sz="16600" u="sng" dirty="0">
                <a:latin typeface="NTPreCursivefk" panose="030004000000000000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VVV</a:t>
            </a:r>
            <a:r>
              <a:rPr lang="en-GB" sz="16600" dirty="0">
                <a:latin typeface="NTPreCursivefk" panose="030004000000000000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C/</a:t>
            </a:r>
            <a:r>
              <a:rPr lang="en-GB" sz="16600" u="sng" dirty="0">
                <a:latin typeface="NTPreCursivefk" panose="030004000000000000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VV</a:t>
            </a:r>
            <a:r>
              <a:rPr lang="en-GB" sz="16600" dirty="0">
                <a:latin typeface="NTPreCursivefk" panose="030004000000000000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n-GB" sz="1800" dirty="0">
                <a:effectLst/>
                <a:latin typeface="NTPreCursivefk" panose="030004000000000000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GB" sz="80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5686968"/>
      </p:ext>
    </p:extLst>
  </p:cSld>
  <p:clrMapOvr>
    <a:masterClrMapping/>
  </p:clrMapOvr>
</p:sld>
</file>

<file path=ppt/slides/slide39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1134093" y="1457363"/>
            <a:ext cx="7000634" cy="31547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9900" dirty="0">
                <a:solidFill>
                  <a:schemeClr val="bg1"/>
                </a:solidFill>
                <a:latin typeface="NTPreCursivefk" panose="03000400000000000000" pitchFamily="66" charset="0"/>
              </a:rPr>
              <a:t>fighters</a:t>
            </a:r>
          </a:p>
        </p:txBody>
      </p:sp>
    </p:spTree>
    <p:extLst>
      <p:ext uri="{BB962C8B-B14F-4D97-AF65-F5344CB8AC3E}">
        <p14:creationId xmlns:p14="http://schemas.microsoft.com/office/powerpoint/2010/main" val="933987246"/>
      </p:ext>
    </p:extLst>
  </p:cSld>
  <p:clrMapOvr>
    <a:masterClrMapping/>
  </p:clrMapOvr>
</p:sld>
</file>

<file path=ppt/slides/slide39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294338" y="1606652"/>
            <a:ext cx="8161209" cy="31547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9900" dirty="0">
                <a:solidFill>
                  <a:schemeClr val="bg1"/>
                </a:solidFill>
                <a:latin typeface="NTPreCursivefk" panose="03000400000000000000" pitchFamily="66" charset="0"/>
              </a:rPr>
              <a:t>fight/</a:t>
            </a:r>
            <a:r>
              <a:rPr lang="en-GB" sz="19900" dirty="0" err="1">
                <a:solidFill>
                  <a:schemeClr val="bg1"/>
                </a:solidFill>
                <a:latin typeface="NTPreCursivefk" panose="03000400000000000000" pitchFamily="66" charset="0"/>
              </a:rPr>
              <a:t>ers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0353000"/>
      </p:ext>
    </p:extLst>
  </p:cSld>
  <p:clrMapOvr>
    <a:masterClrMapping/>
  </p:clrMapOvr>
</p:sld>
</file>

<file path=ppt/slides/slide39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ABC2A24-58BB-4E11-A1B8-A770D9C21D37}"/>
              </a:ext>
            </a:extLst>
          </p:cNvPr>
          <p:cNvSpPr txBox="1"/>
          <p:nvPr/>
        </p:nvSpPr>
        <p:spPr>
          <a:xfrm>
            <a:off x="724124" y="1828799"/>
            <a:ext cx="10809369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600" dirty="0">
                <a:latin typeface="NTPreCursivefk" panose="030004000000000000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n-GB" sz="16600" u="sng" dirty="0">
                <a:latin typeface="NTPreCursivefk" panose="030004000000000000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VVCC</a:t>
            </a:r>
            <a:r>
              <a:rPr lang="en-GB" sz="16600" dirty="0">
                <a:latin typeface="NTPreCursivefk" panose="030004000000000000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/V</a:t>
            </a:r>
            <a:r>
              <a:rPr lang="en-GB" sz="16600" u="sng" dirty="0">
                <a:latin typeface="NTPreCursivefk" panose="030004000000000000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CC</a:t>
            </a:r>
            <a:r>
              <a:rPr lang="en-GB" sz="1800" dirty="0">
                <a:effectLst/>
                <a:latin typeface="NTPreCursivefk" panose="030004000000000000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GB" sz="80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9714800"/>
      </p:ext>
    </p:extLst>
  </p:cSld>
  <p:clrMapOvr>
    <a:masterClrMapping/>
  </p:clrMapOvr>
</p:sld>
</file>

<file path=ppt/slides/slide39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1083759" y="1407029"/>
            <a:ext cx="7571303" cy="31547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9900" dirty="0">
                <a:solidFill>
                  <a:schemeClr val="bg1"/>
                </a:solidFill>
                <a:latin typeface="NTPreCursivefk" panose="03000400000000000000" pitchFamily="66" charset="0"/>
              </a:rPr>
              <a:t>reaching</a:t>
            </a:r>
          </a:p>
        </p:txBody>
      </p:sp>
    </p:spTree>
    <p:extLst>
      <p:ext uri="{BB962C8B-B14F-4D97-AF65-F5344CB8AC3E}">
        <p14:creationId xmlns:p14="http://schemas.microsoft.com/office/powerpoint/2010/main" val="3091076262"/>
      </p:ext>
    </p:extLst>
  </p:cSld>
  <p:clrMapOvr>
    <a:masterClrMapping/>
  </p:clrMapOvr>
</p:sld>
</file>

<file path=ppt/slides/slide39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289763" y="1546988"/>
            <a:ext cx="8731878" cy="31547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9900" dirty="0">
                <a:solidFill>
                  <a:schemeClr val="bg1"/>
                </a:solidFill>
                <a:latin typeface="NTPreCursivefk" panose="03000400000000000000" pitchFamily="66" charset="0"/>
              </a:rPr>
              <a:t>reach/ing</a:t>
            </a:r>
          </a:p>
        </p:txBody>
      </p:sp>
    </p:spTree>
    <p:extLst>
      <p:ext uri="{BB962C8B-B14F-4D97-AF65-F5344CB8AC3E}">
        <p14:creationId xmlns:p14="http://schemas.microsoft.com/office/powerpoint/2010/main" val="8822072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2504371" y="325716"/>
            <a:ext cx="4538422" cy="53860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4400" dirty="0" err="1">
                <a:solidFill>
                  <a:schemeClr val="bg1"/>
                </a:solidFill>
                <a:latin typeface="NTPreCursivefk" panose="03000400000000000000" pitchFamily="66" charset="0"/>
              </a:rPr>
              <a:t>sut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FE5001B-A2C8-45FD-9A17-D353ED2867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16300" y="5847127"/>
            <a:ext cx="1077391" cy="779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597990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735397" y="542114"/>
            <a:ext cx="8561959" cy="53860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4400" dirty="0">
                <a:solidFill>
                  <a:schemeClr val="bg1"/>
                </a:solidFill>
                <a:latin typeface="NTPreCursivefk" panose="03000400000000000000" pitchFamily="66" charset="0"/>
              </a:rPr>
              <a:t>chum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7800365"/>
      </p:ext>
    </p:extLst>
  </p:cSld>
  <p:clrMapOvr>
    <a:masterClrMapping/>
  </p:clrMapOvr>
</p:sld>
</file>

<file path=ppt/slides/slide40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ABC2A24-58BB-4E11-A1B8-A770D9C21D37}"/>
              </a:ext>
            </a:extLst>
          </p:cNvPr>
          <p:cNvSpPr txBox="1"/>
          <p:nvPr/>
        </p:nvSpPr>
        <p:spPr>
          <a:xfrm>
            <a:off x="1116009" y="2015411"/>
            <a:ext cx="10911962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600" dirty="0">
                <a:latin typeface="NTPreCursivefk" panose="030004000000000000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CVC/C</a:t>
            </a:r>
            <a:r>
              <a:rPr lang="en-GB" sz="16600" u="sng" dirty="0">
                <a:latin typeface="NTPreCursivefk" panose="030004000000000000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VVV</a:t>
            </a:r>
            <a:r>
              <a:rPr lang="en-GB" sz="16600" dirty="0">
                <a:latin typeface="NTPreCursivefk" panose="030004000000000000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endParaRPr lang="en-GB" sz="80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8916846"/>
      </p:ext>
    </p:extLst>
  </p:cSld>
  <p:clrMapOvr>
    <a:masterClrMapping/>
  </p:clrMapOvr>
</p:sld>
</file>

<file path=ppt/slides/slide40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997595" y="1708092"/>
            <a:ext cx="7843814" cy="31547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9900" dirty="0">
                <a:solidFill>
                  <a:schemeClr val="bg1"/>
                </a:solidFill>
                <a:latin typeface="NTPreCursivefk" panose="03000400000000000000" pitchFamily="66" charset="0"/>
              </a:rPr>
              <a:t>midnight</a:t>
            </a:r>
          </a:p>
        </p:txBody>
      </p:sp>
    </p:spTree>
    <p:extLst>
      <p:ext uri="{BB962C8B-B14F-4D97-AF65-F5344CB8AC3E}">
        <p14:creationId xmlns:p14="http://schemas.microsoft.com/office/powerpoint/2010/main" val="851620025"/>
      </p:ext>
    </p:extLst>
  </p:cSld>
  <p:clrMapOvr>
    <a:masterClrMapping/>
  </p:clrMapOvr>
</p:sld>
</file>

<file path=ppt/slides/slide40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422431" y="1717423"/>
            <a:ext cx="9004388" cy="31547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9900" dirty="0">
                <a:solidFill>
                  <a:schemeClr val="bg1"/>
                </a:solidFill>
                <a:latin typeface="NTPreCursivefk" panose="03000400000000000000" pitchFamily="66" charset="0"/>
              </a:rPr>
              <a:t>mid/night</a:t>
            </a:r>
          </a:p>
        </p:txBody>
      </p:sp>
    </p:spTree>
    <p:extLst>
      <p:ext uri="{BB962C8B-B14F-4D97-AF65-F5344CB8AC3E}">
        <p14:creationId xmlns:p14="http://schemas.microsoft.com/office/powerpoint/2010/main" val="498829053"/>
      </p:ext>
    </p:extLst>
  </p:cSld>
  <p:clrMapOvr>
    <a:masterClrMapping/>
  </p:clrMapOvr>
</p:sld>
</file>

<file path=ppt/slides/slide40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ABC2A24-58BB-4E11-A1B8-A770D9C21D37}"/>
              </a:ext>
            </a:extLst>
          </p:cNvPr>
          <p:cNvSpPr txBox="1"/>
          <p:nvPr/>
        </p:nvSpPr>
        <p:spPr>
          <a:xfrm>
            <a:off x="1060026" y="1968758"/>
            <a:ext cx="11067453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600" dirty="0">
                <a:latin typeface="NTPreCursivefk" panose="030004000000000000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CC</a:t>
            </a:r>
            <a:r>
              <a:rPr lang="en-GB" sz="16600" u="sng" dirty="0">
                <a:latin typeface="NTPreCursivefk" panose="030004000000000000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VVV</a:t>
            </a:r>
            <a:r>
              <a:rPr lang="en-GB" sz="16600" dirty="0">
                <a:latin typeface="NTPreCursivefk" panose="030004000000000000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C/</a:t>
            </a:r>
            <a:r>
              <a:rPr lang="en-GB" sz="16600" u="sng" dirty="0">
                <a:latin typeface="NTPreCursivefk" panose="030004000000000000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VV</a:t>
            </a:r>
            <a:endParaRPr lang="en-GB" sz="80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493431"/>
      </p:ext>
    </p:extLst>
  </p:cSld>
  <p:clrMapOvr>
    <a:masterClrMapping/>
  </p:clrMapOvr>
</p:sld>
</file>

<file path=ppt/slides/slide40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1074507" y="1708093"/>
            <a:ext cx="6933308" cy="31547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9900" dirty="0">
                <a:solidFill>
                  <a:schemeClr val="bg1"/>
                </a:solidFill>
                <a:latin typeface="NTPreCursivefk" panose="03000400000000000000" pitchFamily="66" charset="0"/>
              </a:rPr>
              <a:t>brighter</a:t>
            </a:r>
          </a:p>
        </p:txBody>
      </p:sp>
    </p:spTree>
    <p:extLst>
      <p:ext uri="{BB962C8B-B14F-4D97-AF65-F5344CB8AC3E}">
        <p14:creationId xmlns:p14="http://schemas.microsoft.com/office/powerpoint/2010/main" val="3761221943"/>
      </p:ext>
    </p:extLst>
  </p:cSld>
  <p:clrMapOvr>
    <a:masterClrMapping/>
  </p:clrMapOvr>
</p:sld>
</file>

<file path=ppt/slides/slide40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384041" y="1670770"/>
            <a:ext cx="8093882" cy="31547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9900" dirty="0">
                <a:solidFill>
                  <a:schemeClr val="bg1"/>
                </a:solidFill>
                <a:latin typeface="NTPreCursivefk" panose="03000400000000000000" pitchFamily="66" charset="0"/>
              </a:rPr>
              <a:t>bright/er</a:t>
            </a:r>
          </a:p>
        </p:txBody>
      </p:sp>
    </p:spTree>
    <p:extLst>
      <p:ext uri="{BB962C8B-B14F-4D97-AF65-F5344CB8AC3E}">
        <p14:creationId xmlns:p14="http://schemas.microsoft.com/office/powerpoint/2010/main" val="475047849"/>
      </p:ext>
    </p:extLst>
  </p:cSld>
  <p:clrMapOvr>
    <a:masterClrMapping/>
  </p:clrMapOvr>
</p:sld>
</file>

<file path=ppt/slides/slide40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ABC2A24-58BB-4E11-A1B8-A770D9C21D37}"/>
              </a:ext>
            </a:extLst>
          </p:cNvPr>
          <p:cNvSpPr txBox="1"/>
          <p:nvPr/>
        </p:nvSpPr>
        <p:spPr>
          <a:xfrm>
            <a:off x="1825137" y="1782145"/>
            <a:ext cx="8672567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600" u="sng" dirty="0">
                <a:latin typeface="NTPreCursivefk" panose="03000400000000000000" pitchFamily="66" charset="0"/>
                <a:cs typeface="Times New Roman" panose="02020603050405020304" pitchFamily="18" charset="0"/>
              </a:rPr>
              <a:t>CC</a:t>
            </a:r>
            <a:r>
              <a:rPr lang="en-GB" sz="16600" dirty="0">
                <a:latin typeface="NTPreCursivefk" panose="03000400000000000000" pitchFamily="66" charset="0"/>
                <a:cs typeface="Times New Roman" panose="02020603050405020304" pitchFamily="18" charset="0"/>
              </a:rPr>
              <a:t>VCC</a:t>
            </a:r>
            <a:r>
              <a:rPr lang="en-GB" sz="16600" u="sng" dirty="0">
                <a:latin typeface="NTPreCursivefk" panose="03000400000000000000" pitchFamily="66" charset="0"/>
                <a:cs typeface="Times New Roman" panose="02020603050405020304" pitchFamily="18" charset="0"/>
              </a:rPr>
              <a:t>VV</a:t>
            </a:r>
            <a:endParaRPr lang="en-GB" sz="8000" u="sng" dirty="0">
              <a:latin typeface="NTPreCursivefk" panose="030004000000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0934636"/>
      </p:ext>
    </p:extLst>
  </p:cSld>
  <p:clrMapOvr>
    <a:masterClrMapping/>
  </p:clrMapOvr>
</p:sld>
</file>

<file path=ppt/slides/slide40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1362172" y="1670771"/>
            <a:ext cx="6628738" cy="31547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9900" dirty="0">
                <a:solidFill>
                  <a:schemeClr val="bg1"/>
                </a:solidFill>
                <a:latin typeface="NTPreCursivefk" panose="03000400000000000000" pitchFamily="66" charset="0"/>
              </a:rPr>
              <a:t>chapter</a:t>
            </a:r>
          </a:p>
        </p:txBody>
      </p:sp>
    </p:spTree>
    <p:extLst>
      <p:ext uri="{BB962C8B-B14F-4D97-AF65-F5344CB8AC3E}">
        <p14:creationId xmlns:p14="http://schemas.microsoft.com/office/powerpoint/2010/main" val="3875316"/>
      </p:ext>
    </p:extLst>
  </p:cSld>
  <p:clrMapOvr>
    <a:masterClrMapping/>
  </p:clrMapOvr>
</p:sld>
</file>

<file path=ppt/slides/slide40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708948" y="1614788"/>
            <a:ext cx="7691529" cy="31547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9900" dirty="0">
                <a:solidFill>
                  <a:schemeClr val="bg1"/>
                </a:solidFill>
                <a:latin typeface="NTPreCursivefk" panose="03000400000000000000" pitchFamily="66" charset="0"/>
              </a:rPr>
              <a:t>chap/</a:t>
            </a:r>
            <a:r>
              <a:rPr lang="en-GB" sz="19900" dirty="0" err="1">
                <a:solidFill>
                  <a:schemeClr val="bg1"/>
                </a:solidFill>
                <a:latin typeface="NTPreCursivefk" panose="03000400000000000000" pitchFamily="66" charset="0"/>
              </a:rPr>
              <a:t>ter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9264319"/>
      </p:ext>
    </p:extLst>
  </p:cSld>
  <p:clrMapOvr>
    <a:masterClrMapping/>
  </p:clrMapOvr>
</p:sld>
</file>

<file path=ppt/slides/slide40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ABC2A24-58BB-4E11-A1B8-A770D9C21D37}"/>
              </a:ext>
            </a:extLst>
          </p:cNvPr>
          <p:cNvSpPr txBox="1"/>
          <p:nvPr/>
        </p:nvSpPr>
        <p:spPr>
          <a:xfrm>
            <a:off x="2114386" y="1772814"/>
            <a:ext cx="8536311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600" dirty="0">
                <a:latin typeface="NTPreCursivefk" panose="03000400000000000000" pitchFamily="66" charset="0"/>
                <a:cs typeface="Times New Roman" panose="02020603050405020304" pitchFamily="18" charset="0"/>
              </a:rPr>
              <a:t>CCV</a:t>
            </a:r>
            <a:r>
              <a:rPr lang="en-GB" sz="16600" u="sng" dirty="0">
                <a:latin typeface="NTPreCursivefk" panose="03000400000000000000" pitchFamily="66" charset="0"/>
                <a:cs typeface="Times New Roman" panose="02020603050405020304" pitchFamily="18" charset="0"/>
              </a:rPr>
              <a:t>CC</a:t>
            </a:r>
            <a:r>
              <a:rPr lang="en-GB" sz="16600" dirty="0">
                <a:latin typeface="NTPreCursivefk" panose="03000400000000000000" pitchFamily="66" charset="0"/>
                <a:cs typeface="Times New Roman" panose="02020603050405020304" pitchFamily="18" charset="0"/>
              </a:rPr>
              <a:t>VC</a:t>
            </a:r>
            <a:endParaRPr lang="en-GB" sz="8000" dirty="0">
              <a:latin typeface="NTPreCursivefk" panose="030004000000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767916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1257175" y="601935"/>
            <a:ext cx="6723315" cy="53860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4400" dirty="0">
                <a:solidFill>
                  <a:schemeClr val="bg1"/>
                </a:solidFill>
                <a:latin typeface="NTPreCursivefk" panose="03000400000000000000" pitchFamily="66" charset="0"/>
              </a:rPr>
              <a:t>chop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2172241"/>
      </p:ext>
    </p:extLst>
  </p:cSld>
  <p:clrMapOvr>
    <a:masterClrMapping/>
  </p:clrMapOvr>
</p:sld>
</file>

<file path=ppt/slides/slide4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1362172" y="1670771"/>
            <a:ext cx="6296917" cy="31547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9900" dirty="0">
                <a:solidFill>
                  <a:schemeClr val="bg1"/>
                </a:solidFill>
                <a:latin typeface="NTPreCursivefk" panose="03000400000000000000" pitchFamily="66" charset="0"/>
              </a:rPr>
              <a:t>blossom</a:t>
            </a:r>
          </a:p>
        </p:txBody>
      </p:sp>
    </p:spTree>
    <p:extLst>
      <p:ext uri="{BB962C8B-B14F-4D97-AF65-F5344CB8AC3E}">
        <p14:creationId xmlns:p14="http://schemas.microsoft.com/office/powerpoint/2010/main" val="1090506415"/>
      </p:ext>
    </p:extLst>
  </p:cSld>
  <p:clrMapOvr>
    <a:masterClrMapping/>
  </p:clrMapOvr>
</p:sld>
</file>

<file path=ppt/slides/slide4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839658" y="1754747"/>
            <a:ext cx="7552067" cy="31547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9900" dirty="0" err="1">
                <a:solidFill>
                  <a:schemeClr val="bg1"/>
                </a:solidFill>
                <a:latin typeface="NTPreCursivefk" panose="03000400000000000000" pitchFamily="66" charset="0"/>
              </a:rPr>
              <a:t>bloss</a:t>
            </a:r>
            <a:r>
              <a:rPr lang="en-GB" sz="19900" dirty="0">
                <a:solidFill>
                  <a:schemeClr val="bg1"/>
                </a:solidFill>
                <a:latin typeface="NTPreCursivefk" panose="03000400000000000000" pitchFamily="66" charset="0"/>
              </a:rPr>
              <a:t>/om</a:t>
            </a:r>
          </a:p>
        </p:txBody>
      </p:sp>
    </p:spTree>
    <p:extLst>
      <p:ext uri="{BB962C8B-B14F-4D97-AF65-F5344CB8AC3E}">
        <p14:creationId xmlns:p14="http://schemas.microsoft.com/office/powerpoint/2010/main" val="2833837832"/>
      </p:ext>
    </p:extLst>
  </p:cSld>
  <p:clrMapOvr>
    <a:masterClrMapping/>
  </p:clrMapOvr>
</p:sld>
</file>

<file path=ppt/slides/slide4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ABC2A24-58BB-4E11-A1B8-A770D9C21D37}"/>
              </a:ext>
            </a:extLst>
          </p:cNvPr>
          <p:cNvSpPr txBox="1"/>
          <p:nvPr/>
        </p:nvSpPr>
        <p:spPr>
          <a:xfrm>
            <a:off x="1311954" y="1828797"/>
            <a:ext cx="9671237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600" dirty="0">
                <a:latin typeface="NTPreCursivefk" panose="03000400000000000000" pitchFamily="66" charset="0"/>
                <a:cs typeface="Times New Roman" panose="02020603050405020304" pitchFamily="18" charset="0"/>
              </a:rPr>
              <a:t>CCCC</a:t>
            </a:r>
            <a:r>
              <a:rPr lang="en-GB" sz="16600" u="sng" dirty="0">
                <a:latin typeface="NTPreCursivefk" panose="03000400000000000000" pitchFamily="66" charset="0"/>
                <a:cs typeface="Times New Roman" panose="02020603050405020304" pitchFamily="18" charset="0"/>
              </a:rPr>
              <a:t>V</a:t>
            </a:r>
            <a:r>
              <a:rPr lang="en-GB" sz="16600" dirty="0">
                <a:latin typeface="NTPreCursivefk" panose="03000400000000000000" pitchFamily="66" charset="0"/>
                <a:cs typeface="Times New Roman" panose="02020603050405020304" pitchFamily="18" charset="0"/>
              </a:rPr>
              <a:t>C</a:t>
            </a:r>
            <a:r>
              <a:rPr lang="en-GB" sz="16600" u="sng" dirty="0">
                <a:latin typeface="NTPreCursivefk" panose="03000400000000000000" pitchFamily="66" charset="0"/>
                <a:cs typeface="Times New Roman" panose="02020603050405020304" pitchFamily="18" charset="0"/>
              </a:rPr>
              <a:t>V</a:t>
            </a:r>
            <a:r>
              <a:rPr lang="en-GB" sz="16600" dirty="0">
                <a:latin typeface="NTPreCursivefk" panose="03000400000000000000" pitchFamily="66" charset="0"/>
                <a:cs typeface="Times New Roman" panose="02020603050405020304" pitchFamily="18" charset="0"/>
              </a:rPr>
              <a:t>C</a:t>
            </a:r>
            <a:endParaRPr lang="en-GB" sz="8000" dirty="0">
              <a:latin typeface="NTPreCursivefk" panose="030004000000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6886309"/>
      </p:ext>
    </p:extLst>
  </p:cSld>
  <p:clrMapOvr>
    <a:masterClrMapping/>
  </p:clrMapOvr>
</p:sld>
</file>

<file path=ppt/slides/slide4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1381408" y="1708093"/>
            <a:ext cx="5984331" cy="31547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9900" dirty="0">
                <a:solidFill>
                  <a:schemeClr val="bg1"/>
                </a:solidFill>
                <a:latin typeface="NTPreCursivefk" panose="03000400000000000000" pitchFamily="66" charset="0"/>
              </a:rPr>
              <a:t>reptiles</a:t>
            </a:r>
          </a:p>
        </p:txBody>
      </p:sp>
    </p:spTree>
    <p:extLst>
      <p:ext uri="{BB962C8B-B14F-4D97-AF65-F5344CB8AC3E}">
        <p14:creationId xmlns:p14="http://schemas.microsoft.com/office/powerpoint/2010/main" val="4222851406"/>
      </p:ext>
    </p:extLst>
  </p:cSld>
  <p:clrMapOvr>
    <a:masterClrMapping/>
  </p:clrMapOvr>
</p:sld>
</file>

<file path=ppt/slides/slide4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877555" y="1745416"/>
            <a:ext cx="7144905" cy="31547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9900" dirty="0">
                <a:solidFill>
                  <a:schemeClr val="bg1"/>
                </a:solidFill>
                <a:latin typeface="NTPreCursivefk" panose="03000400000000000000" pitchFamily="66" charset="0"/>
              </a:rPr>
              <a:t>rep/tiles</a:t>
            </a:r>
          </a:p>
        </p:txBody>
      </p:sp>
    </p:spTree>
    <p:extLst>
      <p:ext uri="{BB962C8B-B14F-4D97-AF65-F5344CB8AC3E}">
        <p14:creationId xmlns:p14="http://schemas.microsoft.com/office/powerpoint/2010/main" val="717136104"/>
      </p:ext>
    </p:extLst>
  </p:cSld>
  <p:clrMapOvr>
    <a:masterClrMapping/>
  </p:clrMapOvr>
</p:sld>
</file>

<file path=ppt/slides/slide4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ABC2A24-58BB-4E11-A1B8-A770D9C21D37}"/>
              </a:ext>
            </a:extLst>
          </p:cNvPr>
          <p:cNvSpPr txBox="1"/>
          <p:nvPr/>
        </p:nvSpPr>
        <p:spPr>
          <a:xfrm>
            <a:off x="1369802" y="1679507"/>
            <a:ext cx="9788257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600" u="sng" dirty="0">
                <a:latin typeface="NTPreCursivefk" panose="03000400000000000000" pitchFamily="66" charset="0"/>
                <a:cs typeface="Times New Roman" panose="02020603050405020304" pitchFamily="18" charset="0"/>
              </a:rPr>
              <a:t>CCVV</a:t>
            </a:r>
            <a:r>
              <a:rPr lang="en-GB" sz="16600" dirty="0">
                <a:latin typeface="NTPreCursivefk" panose="03000400000000000000" pitchFamily="66" charset="0"/>
                <a:cs typeface="Times New Roman" panose="02020603050405020304" pitchFamily="18" charset="0"/>
              </a:rPr>
              <a:t>CV</a:t>
            </a:r>
            <a:r>
              <a:rPr lang="en-GB" sz="16600" u="sng" dirty="0">
                <a:latin typeface="NTPreCursivefk" panose="03000400000000000000" pitchFamily="66" charset="0"/>
                <a:cs typeface="Times New Roman" panose="02020603050405020304" pitchFamily="18" charset="0"/>
              </a:rPr>
              <a:t>CC</a:t>
            </a:r>
            <a:endParaRPr lang="en-GB" sz="8000" u="sng" dirty="0">
              <a:latin typeface="NTPreCursivefk" panose="03000400000000000000" pitchFamily="66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15BA900-2AD9-4539-91BE-4EDAD52BFB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40992" y="3850135"/>
            <a:ext cx="361950" cy="476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6672472"/>
      </p:ext>
    </p:extLst>
  </p:cSld>
  <p:clrMapOvr>
    <a:masterClrMapping/>
  </p:clrMapOvr>
</p:sld>
</file>

<file path=ppt/slides/slide4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650438" y="1782738"/>
            <a:ext cx="8446543" cy="31547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9900" dirty="0">
                <a:solidFill>
                  <a:schemeClr val="bg1"/>
                </a:solidFill>
                <a:latin typeface="NTPreCursivefk" panose="03000400000000000000" pitchFamily="66" charset="0"/>
              </a:rPr>
              <a:t>charming</a:t>
            </a:r>
          </a:p>
        </p:txBody>
      </p:sp>
    </p:spTree>
    <p:extLst>
      <p:ext uri="{BB962C8B-B14F-4D97-AF65-F5344CB8AC3E}">
        <p14:creationId xmlns:p14="http://schemas.microsoft.com/office/powerpoint/2010/main" val="3537217169"/>
      </p:ext>
    </p:extLst>
  </p:cSld>
  <p:clrMapOvr>
    <a:masterClrMapping/>
  </p:clrMapOvr>
</p:sld>
</file>

<file path=ppt/slides/slide4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81270" y="1689432"/>
            <a:ext cx="9607117" cy="31547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9900" dirty="0">
                <a:solidFill>
                  <a:schemeClr val="bg1"/>
                </a:solidFill>
                <a:latin typeface="NTPreCursivefk" panose="03000400000000000000" pitchFamily="66" charset="0"/>
              </a:rPr>
              <a:t>charm/ing</a:t>
            </a:r>
          </a:p>
        </p:txBody>
      </p:sp>
    </p:spTree>
    <p:extLst>
      <p:ext uri="{BB962C8B-B14F-4D97-AF65-F5344CB8AC3E}">
        <p14:creationId xmlns:p14="http://schemas.microsoft.com/office/powerpoint/2010/main" val="2756576082"/>
      </p:ext>
    </p:extLst>
  </p:cSld>
  <p:clrMapOvr>
    <a:masterClrMapping/>
  </p:clrMapOvr>
</p:sld>
</file>

<file path=ppt/slides/slide4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ABC2A24-58BB-4E11-A1B8-A770D9C21D37}"/>
              </a:ext>
            </a:extLst>
          </p:cNvPr>
          <p:cNvSpPr txBox="1"/>
          <p:nvPr/>
        </p:nvSpPr>
        <p:spPr>
          <a:xfrm>
            <a:off x="1503856" y="1782145"/>
            <a:ext cx="9690473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600" u="sng" dirty="0">
                <a:latin typeface="NTPreCursivefk" panose="03000400000000000000" pitchFamily="66" charset="0"/>
                <a:cs typeface="Times New Roman" panose="02020603050405020304" pitchFamily="18" charset="0"/>
              </a:rPr>
              <a:t>CC</a:t>
            </a:r>
            <a:r>
              <a:rPr lang="en-GB" sz="16600" dirty="0">
                <a:latin typeface="NTPreCursivefk" panose="03000400000000000000" pitchFamily="66" charset="0"/>
                <a:cs typeface="Times New Roman" panose="02020603050405020304" pitchFamily="18" charset="0"/>
              </a:rPr>
              <a:t>VCCCVC</a:t>
            </a:r>
            <a:endParaRPr lang="en-GB" sz="8000" dirty="0">
              <a:latin typeface="NTPreCursivefk" panose="030004000000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7920498"/>
      </p:ext>
    </p:extLst>
  </p:cSld>
  <p:clrMapOvr>
    <a:masterClrMapping/>
  </p:clrMapOvr>
</p:sld>
</file>

<file path=ppt/slides/slide4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911695" y="1698763"/>
            <a:ext cx="7989688" cy="31547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9900" dirty="0">
                <a:solidFill>
                  <a:schemeClr val="bg1"/>
                </a:solidFill>
                <a:latin typeface="NTPreCursivefk" panose="03000400000000000000" pitchFamily="66" charset="0"/>
              </a:rPr>
              <a:t>thankful</a:t>
            </a:r>
          </a:p>
        </p:txBody>
      </p:sp>
    </p:spTree>
    <p:extLst>
      <p:ext uri="{BB962C8B-B14F-4D97-AF65-F5344CB8AC3E}">
        <p14:creationId xmlns:p14="http://schemas.microsoft.com/office/powerpoint/2010/main" val="43167892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1316486" y="735955"/>
            <a:ext cx="6362639" cy="53860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4400" dirty="0">
                <a:solidFill>
                  <a:schemeClr val="bg1"/>
                </a:solidFill>
                <a:latin typeface="NTPreCursivefk" panose="03000400000000000000" pitchFamily="66" charset="0"/>
              </a:rPr>
              <a:t>shop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8901511"/>
      </p:ext>
    </p:extLst>
  </p:cSld>
  <p:clrMapOvr>
    <a:masterClrMapping/>
  </p:clrMapOvr>
</p:sld>
</file>

<file path=ppt/slides/slide4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340257" y="1851645"/>
            <a:ext cx="9150262" cy="31547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9900" dirty="0">
                <a:solidFill>
                  <a:schemeClr val="bg1"/>
                </a:solidFill>
                <a:latin typeface="NTPreCursivefk" panose="03000400000000000000" pitchFamily="66" charset="0"/>
              </a:rPr>
              <a:t>thank/ful</a:t>
            </a:r>
          </a:p>
        </p:txBody>
      </p:sp>
    </p:spTree>
    <p:extLst>
      <p:ext uri="{BB962C8B-B14F-4D97-AF65-F5344CB8AC3E}">
        <p14:creationId xmlns:p14="http://schemas.microsoft.com/office/powerpoint/2010/main" val="320864871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1718647" y="627572"/>
            <a:ext cx="6175088" cy="53860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4400" dirty="0">
                <a:solidFill>
                  <a:schemeClr val="bg1"/>
                </a:solidFill>
                <a:latin typeface="NTPreCursivefk" panose="03000400000000000000" pitchFamily="66" charset="0"/>
              </a:rPr>
              <a:t>thin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992169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1718647" y="627572"/>
            <a:ext cx="6165470" cy="53860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4400" dirty="0">
                <a:solidFill>
                  <a:schemeClr val="bg1"/>
                </a:solidFill>
                <a:latin typeface="NTPreCursivefk" panose="03000400000000000000" pitchFamily="66" charset="0"/>
              </a:rPr>
              <a:t>quiz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344815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1718647" y="627572"/>
            <a:ext cx="6627135" cy="53860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4400" dirty="0">
                <a:solidFill>
                  <a:schemeClr val="bg1"/>
                </a:solidFill>
                <a:latin typeface="NTPreCursivefk" panose="03000400000000000000" pitchFamily="66" charset="0"/>
              </a:rPr>
              <a:t>shed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090374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1718647" y="627572"/>
            <a:ext cx="6522940" cy="53860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4400" dirty="0">
                <a:solidFill>
                  <a:schemeClr val="bg1"/>
                </a:solidFill>
                <a:latin typeface="NTPreCursivefk" panose="03000400000000000000" pitchFamily="66" charset="0"/>
              </a:rPr>
              <a:t>chin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509089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3534792" y="2003857"/>
            <a:ext cx="5011308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600" dirty="0">
                <a:effectLst/>
                <a:latin typeface="NTPreCursivefk" panose="030004000000000000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CV</a:t>
            </a:r>
            <a:r>
              <a:rPr lang="en-GB" sz="16600" u="sng" dirty="0">
                <a:effectLst/>
                <a:latin typeface="NTPreCursivefk" panose="030004000000000000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CC</a:t>
            </a:r>
            <a:r>
              <a:rPr lang="en-GB" sz="1800" dirty="0">
                <a:effectLst/>
                <a:latin typeface="NTPreCursivefk" panose="030004000000000000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GB" sz="80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164076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1464146" y="461037"/>
            <a:ext cx="6627135" cy="53860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4400" dirty="0" err="1">
                <a:solidFill>
                  <a:schemeClr val="bg1"/>
                </a:solidFill>
                <a:latin typeface="NTPreCursivefk" panose="03000400000000000000" pitchFamily="66" charset="0"/>
              </a:rPr>
              <a:t>desh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2EABC60-5FFF-4B71-9DEC-C99015F928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16300" y="5847127"/>
            <a:ext cx="1077391" cy="779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844610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855033" y="461037"/>
            <a:ext cx="7508787" cy="53860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4400" dirty="0">
                <a:solidFill>
                  <a:schemeClr val="bg1"/>
                </a:solidFill>
                <a:latin typeface="NTPreCursivefk" panose="03000400000000000000" pitchFamily="66" charset="0"/>
              </a:rPr>
              <a:t>meck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FE5001B-A2C8-45FD-9A17-D353ED2867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16300" y="5847127"/>
            <a:ext cx="1077391" cy="779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40906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2504371" y="325716"/>
            <a:ext cx="5620449" cy="53860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4400" dirty="0">
                <a:solidFill>
                  <a:schemeClr val="bg1"/>
                </a:solidFill>
                <a:latin typeface="NTPreCursivefk" panose="03000400000000000000" pitchFamily="66" charset="0"/>
              </a:rPr>
              <a:t>yad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FE5001B-A2C8-45FD-9A17-D353ED2867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16300" y="5847127"/>
            <a:ext cx="1077391" cy="779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04823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2504371" y="325716"/>
            <a:ext cx="6750566" cy="53860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4400" dirty="0" err="1">
                <a:solidFill>
                  <a:schemeClr val="bg1"/>
                </a:solidFill>
                <a:latin typeface="NTPreCursivefk" panose="03000400000000000000" pitchFamily="66" charset="0"/>
              </a:rPr>
              <a:t>jash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FE5001B-A2C8-45FD-9A17-D353ED2867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16300" y="5847127"/>
            <a:ext cx="1077391" cy="779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265463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1636285" y="461037"/>
            <a:ext cx="6114174" cy="53860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4400" dirty="0">
                <a:solidFill>
                  <a:schemeClr val="bg1"/>
                </a:solidFill>
                <a:latin typeface="NTPreCursivefk" panose="03000400000000000000" pitchFamily="66" charset="0"/>
              </a:rPr>
              <a:t>vuss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2EABC60-5FFF-4B71-9DEC-C99015F928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16300" y="5847127"/>
            <a:ext cx="1077391" cy="779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170795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2675549" y="735955"/>
            <a:ext cx="5158785" cy="53860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4400" dirty="0">
                <a:solidFill>
                  <a:schemeClr val="bg1"/>
                </a:solidFill>
                <a:latin typeface="NTPreCursivefk" panose="03000400000000000000" pitchFamily="66" charset="0"/>
              </a:rPr>
              <a:t>tull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2EABC60-5FFF-4B71-9DEC-C99015F928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16300" y="5847127"/>
            <a:ext cx="1077391" cy="779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717400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1254770" y="735955"/>
            <a:ext cx="7128875" cy="53860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4400" dirty="0" err="1">
                <a:solidFill>
                  <a:schemeClr val="bg1"/>
                </a:solidFill>
                <a:latin typeface="NTPreCursivefk" panose="03000400000000000000" pitchFamily="66" charset="0"/>
              </a:rPr>
              <a:t>dack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2EABC60-5FFF-4B71-9DEC-C99015F928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16300" y="5847127"/>
            <a:ext cx="1077391" cy="779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953310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1254770" y="735955"/>
            <a:ext cx="7120860" cy="53860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4400" dirty="0">
                <a:solidFill>
                  <a:schemeClr val="bg1"/>
                </a:solidFill>
                <a:latin typeface="NTPreCursivefk" panose="03000400000000000000" pitchFamily="66" charset="0"/>
              </a:rPr>
              <a:t>beff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2EABC60-5FFF-4B71-9DEC-C99015F928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16300" y="5847127"/>
            <a:ext cx="1077391" cy="779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452938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1877884" y="260104"/>
            <a:ext cx="5734262" cy="53860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4400" dirty="0">
                <a:solidFill>
                  <a:schemeClr val="bg1"/>
                </a:solidFill>
                <a:latin typeface="NTPreCursivefk" panose="03000400000000000000" pitchFamily="66" charset="0"/>
              </a:rPr>
              <a:t>sing</a:t>
            </a:r>
            <a:endParaRPr lang="en-GB" sz="166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737289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1963342" y="735955"/>
            <a:ext cx="5729454" cy="53860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4400" dirty="0">
                <a:solidFill>
                  <a:schemeClr val="bg1"/>
                </a:solidFill>
                <a:latin typeface="NTPreCursivefk" panose="03000400000000000000" pitchFamily="66" charset="0"/>
              </a:rPr>
              <a:t>kick</a:t>
            </a:r>
            <a:endParaRPr lang="en-GB" sz="166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4481124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2364445" y="444662"/>
            <a:ext cx="4926349" cy="53860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4400" dirty="0">
                <a:solidFill>
                  <a:schemeClr val="bg1"/>
                </a:solidFill>
                <a:latin typeface="NTPreCursivefk" panose="03000400000000000000" pitchFamily="66" charset="0"/>
              </a:rPr>
              <a:t>yell</a:t>
            </a:r>
            <a:endParaRPr lang="en-GB" sz="166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2770235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1877884" y="260104"/>
            <a:ext cx="6370655" cy="53860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4400" dirty="0">
                <a:solidFill>
                  <a:schemeClr val="bg1"/>
                </a:solidFill>
                <a:latin typeface="NTPreCursivefk" panose="03000400000000000000" pitchFamily="66" charset="0"/>
              </a:rPr>
              <a:t>jazz</a:t>
            </a:r>
            <a:endParaRPr lang="en-GB" sz="166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2534670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1877884" y="260104"/>
            <a:ext cx="6189515" cy="53860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4400" dirty="0">
                <a:solidFill>
                  <a:schemeClr val="bg1"/>
                </a:solidFill>
                <a:latin typeface="NTPreCursivefk" panose="03000400000000000000" pitchFamily="66" charset="0"/>
              </a:rPr>
              <a:t>peck</a:t>
            </a:r>
            <a:endParaRPr lang="en-GB" sz="166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18121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2504371" y="325716"/>
            <a:ext cx="5126724" cy="53860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4400" dirty="0">
                <a:solidFill>
                  <a:schemeClr val="bg1"/>
                </a:solidFill>
                <a:latin typeface="NTPreCursivefk" panose="03000400000000000000" pitchFamily="66" charset="0"/>
              </a:rPr>
              <a:t>dop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FE5001B-A2C8-45FD-9A17-D353ED2867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16300" y="5847127"/>
            <a:ext cx="1077391" cy="779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2099883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1399320" y="542115"/>
            <a:ext cx="6713697" cy="53860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4400" dirty="0">
                <a:solidFill>
                  <a:schemeClr val="bg1"/>
                </a:solidFill>
                <a:latin typeface="NTPreCursivefk" panose="03000400000000000000" pitchFamily="66" charset="0"/>
              </a:rPr>
              <a:t>back</a:t>
            </a:r>
            <a:endParaRPr lang="en-GB" sz="166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8838615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1877884" y="260104"/>
            <a:ext cx="6021200" cy="53860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4400" dirty="0">
                <a:solidFill>
                  <a:schemeClr val="bg1"/>
                </a:solidFill>
                <a:latin typeface="NTPreCursivefk" panose="03000400000000000000" pitchFamily="66" charset="0"/>
              </a:rPr>
              <a:t>long</a:t>
            </a:r>
            <a:endParaRPr lang="en-GB" sz="166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4005182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1174620" y="986496"/>
            <a:ext cx="6559809" cy="53860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4400" dirty="0">
                <a:solidFill>
                  <a:schemeClr val="bg1"/>
                </a:solidFill>
                <a:latin typeface="NTPreCursivefk" panose="03000400000000000000" pitchFamily="66" charset="0"/>
              </a:rPr>
              <a:t>deck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9782535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3553453" y="1891889"/>
            <a:ext cx="5107488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600" dirty="0">
                <a:latin typeface="NTPreCursivefk" panose="030004000000000000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n-GB" sz="16600" u="sng" dirty="0">
                <a:latin typeface="NTPreCursivefk" panose="030004000000000000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VV</a:t>
            </a:r>
            <a:r>
              <a:rPr lang="en-GB" sz="16600" dirty="0">
                <a:latin typeface="NTPreCursivefk" panose="030004000000000000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n-GB" sz="1800" dirty="0">
                <a:effectLst/>
                <a:latin typeface="NTPreCursivefk" panose="030004000000000000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GB" sz="80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3158381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2194080" y="661755"/>
            <a:ext cx="4873770" cy="53860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4400" dirty="0" err="1">
                <a:solidFill>
                  <a:schemeClr val="bg1"/>
                </a:solidFill>
                <a:latin typeface="NTPreCursivefk" panose="03000400000000000000" pitchFamily="66" charset="0"/>
              </a:rPr>
              <a:t>poil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C57690A-F1F3-4496-B38F-C78E20E627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16300" y="5847127"/>
            <a:ext cx="1077391" cy="779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1297030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1083127" y="461037"/>
            <a:ext cx="6058069" cy="53860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4400" dirty="0">
                <a:solidFill>
                  <a:schemeClr val="bg1"/>
                </a:solidFill>
                <a:latin typeface="NTPreCursivefk" panose="03000400000000000000" pitchFamily="66" charset="0"/>
              </a:rPr>
              <a:t>zook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C57690A-F1F3-4496-B38F-C78E20E627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16300" y="5847127"/>
            <a:ext cx="1077391" cy="779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9416208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2194080" y="661755"/>
            <a:ext cx="6011582" cy="53860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4400" dirty="0" err="1">
                <a:solidFill>
                  <a:schemeClr val="bg1"/>
                </a:solidFill>
                <a:latin typeface="NTPreCursivefk" panose="03000400000000000000" pitchFamily="66" charset="0"/>
              </a:rPr>
              <a:t>coid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C57690A-F1F3-4496-B38F-C78E20E627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16300" y="5847127"/>
            <a:ext cx="1077391" cy="779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5970198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2194080" y="661755"/>
            <a:ext cx="4926349" cy="53860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4400" dirty="0" err="1">
                <a:solidFill>
                  <a:schemeClr val="bg1"/>
                </a:solidFill>
                <a:latin typeface="NTPreCursivefk" panose="03000400000000000000" pitchFamily="66" charset="0"/>
              </a:rPr>
              <a:t>joil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C57690A-F1F3-4496-B38F-C78E20E627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16300" y="5847127"/>
            <a:ext cx="1077391" cy="779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4256239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1358966" y="388289"/>
            <a:ext cx="6410729" cy="53860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4400" dirty="0" err="1">
                <a:solidFill>
                  <a:schemeClr val="bg1"/>
                </a:solidFill>
                <a:latin typeface="NTPreCursivefk" panose="03000400000000000000" pitchFamily="66" charset="0"/>
              </a:rPr>
              <a:t>veen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C57690A-F1F3-4496-B38F-C78E20E627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16300" y="5847127"/>
            <a:ext cx="1077391" cy="779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7142013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1358966" y="388289"/>
            <a:ext cx="6841938" cy="53860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4400" dirty="0" err="1">
                <a:solidFill>
                  <a:schemeClr val="bg1"/>
                </a:solidFill>
                <a:latin typeface="NTPreCursivefk" panose="03000400000000000000" pitchFamily="66" charset="0"/>
              </a:rPr>
              <a:t>zued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C57690A-F1F3-4496-B38F-C78E20E627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16300" y="5847127"/>
            <a:ext cx="1077391" cy="779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7801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2504371" y="325716"/>
            <a:ext cx="4145687" cy="53860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4400" dirty="0" err="1">
                <a:solidFill>
                  <a:schemeClr val="bg1"/>
                </a:solidFill>
                <a:latin typeface="NTPreCursivefk" panose="03000400000000000000" pitchFamily="66" charset="0"/>
              </a:rPr>
              <a:t>pib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FE5001B-A2C8-45FD-9A17-D353ED2867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16300" y="5847127"/>
            <a:ext cx="1077391" cy="779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3479781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1234917" y="505570"/>
            <a:ext cx="7774885" cy="53860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4400" dirty="0" err="1">
                <a:solidFill>
                  <a:schemeClr val="bg1"/>
                </a:solidFill>
                <a:latin typeface="NTPreCursivefk" panose="03000400000000000000" pitchFamily="66" charset="0"/>
              </a:rPr>
              <a:t>weaf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C57690A-F1F3-4496-B38F-C78E20E627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16300" y="5847127"/>
            <a:ext cx="1077391" cy="779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6458520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1320375" y="642302"/>
            <a:ext cx="6789038" cy="53860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4400" dirty="0" err="1">
                <a:solidFill>
                  <a:schemeClr val="bg1"/>
                </a:solidFill>
                <a:latin typeface="NTPreCursivefk" panose="03000400000000000000" pitchFamily="66" charset="0"/>
              </a:rPr>
              <a:t>waib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C57690A-F1F3-4496-B38F-C78E20E627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16300" y="5847127"/>
            <a:ext cx="1077391" cy="779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6236695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1808608" y="735955"/>
            <a:ext cx="6506909" cy="53860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4400" dirty="0" err="1">
                <a:solidFill>
                  <a:schemeClr val="bg1"/>
                </a:solidFill>
                <a:latin typeface="NTPreCursivefk" panose="03000400000000000000" pitchFamily="66" charset="0"/>
              </a:rPr>
              <a:t>foid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C57690A-F1F3-4496-B38F-C78E20E627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16300" y="5847127"/>
            <a:ext cx="1077391" cy="779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2066504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1829544" y="670300"/>
            <a:ext cx="6867586" cy="53860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4400" dirty="0" err="1">
                <a:solidFill>
                  <a:schemeClr val="bg1"/>
                </a:solidFill>
                <a:latin typeface="NTPreCursivefk" panose="03000400000000000000" pitchFamily="66" charset="0"/>
              </a:rPr>
              <a:t>nurt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C57690A-F1F3-4496-B38F-C78E20E627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16300" y="5847127"/>
            <a:ext cx="1077391" cy="779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9829205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2399995" y="735955"/>
            <a:ext cx="5371983" cy="53860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4400" dirty="0">
                <a:solidFill>
                  <a:schemeClr val="bg1"/>
                </a:solidFill>
                <a:latin typeface="NTPreCursivefk" panose="03000400000000000000" pitchFamily="66" charset="0"/>
              </a:rPr>
              <a:t>doil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C57690A-F1F3-4496-B38F-C78E20E627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16300" y="5847127"/>
            <a:ext cx="1077391" cy="779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8889059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2141231" y="943767"/>
            <a:ext cx="5917004" cy="45089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700" dirty="0" err="1">
                <a:solidFill>
                  <a:schemeClr val="bg1"/>
                </a:solidFill>
                <a:latin typeface="NTPreCursivefk" panose="03000400000000000000" pitchFamily="66" charset="0"/>
              </a:rPr>
              <a:t>geaf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D387785-3DA2-4478-A9B5-C1B62A0B86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16300" y="5847127"/>
            <a:ext cx="1077391" cy="779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1547504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2141231" y="943767"/>
            <a:ext cx="6197530" cy="45089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700" dirty="0">
                <a:solidFill>
                  <a:schemeClr val="bg1"/>
                </a:solidFill>
                <a:latin typeface="NTPreCursivefk" panose="03000400000000000000" pitchFamily="66" charset="0"/>
              </a:rPr>
              <a:t>baim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D387785-3DA2-4478-A9B5-C1B62A0B86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16300" y="5847127"/>
            <a:ext cx="1077391" cy="779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8457677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2141231" y="943767"/>
            <a:ext cx="5222905" cy="45089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700" dirty="0" err="1">
                <a:solidFill>
                  <a:schemeClr val="bg1"/>
                </a:solidFill>
                <a:latin typeface="NTPreCursivefk" panose="03000400000000000000" pitchFamily="66" charset="0"/>
              </a:rPr>
              <a:t>jorb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D387785-3DA2-4478-A9B5-C1B62A0B86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16300" y="5847127"/>
            <a:ext cx="1077391" cy="779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6717259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1889561" y="792765"/>
            <a:ext cx="6131807" cy="45089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700" dirty="0" err="1">
                <a:solidFill>
                  <a:schemeClr val="bg1"/>
                </a:solidFill>
                <a:latin typeface="NTPreCursivefk" panose="03000400000000000000" pitchFamily="66" charset="0"/>
              </a:rPr>
              <a:t>yewn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D387785-3DA2-4478-A9B5-C1B62A0B86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16300" y="5847127"/>
            <a:ext cx="1077391" cy="779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4631925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1428166" y="994101"/>
            <a:ext cx="6617517" cy="45089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700" dirty="0" err="1">
                <a:solidFill>
                  <a:schemeClr val="bg1"/>
                </a:solidFill>
                <a:latin typeface="NTPreCursivefk" panose="03000400000000000000" pitchFamily="66" charset="0"/>
              </a:rPr>
              <a:t>keam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D387785-3DA2-4478-A9B5-C1B62A0B86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16300" y="5847127"/>
            <a:ext cx="1077391" cy="779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69788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2504371" y="325716"/>
            <a:ext cx="5205271" cy="53860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4400" dirty="0">
                <a:solidFill>
                  <a:schemeClr val="bg1"/>
                </a:solidFill>
                <a:latin typeface="NTPreCursivefk" panose="03000400000000000000" pitchFamily="66" charset="0"/>
              </a:rPr>
              <a:t>cag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FE5001B-A2C8-45FD-9A17-D353ED2867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16300" y="5847127"/>
            <a:ext cx="1077391" cy="779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9653960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2384512" y="1027657"/>
            <a:ext cx="5190845" cy="45089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700" dirty="0" err="1">
                <a:solidFill>
                  <a:schemeClr val="bg1"/>
                </a:solidFill>
                <a:latin typeface="NTPreCursivefk" panose="03000400000000000000" pitchFamily="66" charset="0"/>
              </a:rPr>
              <a:t>rird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D387785-3DA2-4478-A9B5-C1B62A0B86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16300" y="5847127"/>
            <a:ext cx="1077391" cy="779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2181277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1602622" y="593389"/>
            <a:ext cx="6930102" cy="53860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4400" dirty="0">
                <a:solidFill>
                  <a:schemeClr val="bg1"/>
                </a:solidFill>
                <a:latin typeface="NTPreCursivefk" panose="03000400000000000000" pitchFamily="66" charset="0"/>
              </a:rPr>
              <a:t>hurt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2379234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1602622" y="593389"/>
            <a:ext cx="6526146" cy="53860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4400" dirty="0">
                <a:solidFill>
                  <a:schemeClr val="bg1"/>
                </a:solidFill>
                <a:latin typeface="NTPreCursivefk" panose="03000400000000000000" pitchFamily="66" charset="0"/>
              </a:rPr>
              <a:t>reef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9018549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1141149" y="576298"/>
            <a:ext cx="7178568" cy="53860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4400" dirty="0">
                <a:solidFill>
                  <a:schemeClr val="bg1"/>
                </a:solidFill>
                <a:latin typeface="NTPreCursivefk" panose="03000400000000000000" pitchFamily="66" charset="0"/>
              </a:rPr>
              <a:t>dark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6134332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1602622" y="593389"/>
            <a:ext cx="5355953" cy="53860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4400" dirty="0">
                <a:solidFill>
                  <a:schemeClr val="bg1"/>
                </a:solidFill>
                <a:latin typeface="NTPreCursivefk" panose="03000400000000000000" pitchFamily="66" charset="0"/>
              </a:rPr>
              <a:t>peel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0029686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1602622" y="593389"/>
            <a:ext cx="6322565" cy="53860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4400" dirty="0">
                <a:solidFill>
                  <a:schemeClr val="bg1"/>
                </a:solidFill>
                <a:latin typeface="NTPreCursivefk" panose="03000400000000000000" pitchFamily="66" charset="0"/>
              </a:rPr>
              <a:t>goat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6546256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1602622" y="593389"/>
            <a:ext cx="6462025" cy="53860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4400" dirty="0">
                <a:solidFill>
                  <a:schemeClr val="bg1"/>
                </a:solidFill>
                <a:latin typeface="NTPreCursivefk" panose="03000400000000000000" pitchFamily="66" charset="0"/>
              </a:rPr>
              <a:t>fuel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3354348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1602622" y="593389"/>
            <a:ext cx="7803739" cy="53860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4400" dirty="0">
                <a:solidFill>
                  <a:schemeClr val="bg1"/>
                </a:solidFill>
                <a:latin typeface="NTPreCursivefk" panose="03000400000000000000" pitchFamily="66" charset="0"/>
              </a:rPr>
              <a:t>main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2172699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893321" y="422473"/>
            <a:ext cx="7377341" cy="53860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4400" dirty="0">
                <a:solidFill>
                  <a:schemeClr val="bg1"/>
                </a:solidFill>
                <a:latin typeface="NTPreCursivefk" panose="03000400000000000000" pitchFamily="66" charset="0"/>
              </a:rPr>
              <a:t>zoom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0084539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2363624" y="735955"/>
            <a:ext cx="5266185" cy="53860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4400" dirty="0">
                <a:solidFill>
                  <a:schemeClr val="bg1"/>
                </a:solidFill>
                <a:latin typeface="NTPreCursivefk" panose="03000400000000000000" pitchFamily="66" charset="0"/>
              </a:rPr>
              <a:t>lied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10705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2504371" y="325716"/>
            <a:ext cx="5990743" cy="53860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4400" dirty="0">
                <a:solidFill>
                  <a:schemeClr val="bg1"/>
                </a:solidFill>
                <a:latin typeface="NTPreCursivefk" panose="03000400000000000000" pitchFamily="66" charset="0"/>
              </a:rPr>
              <a:t>wup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FE5001B-A2C8-45FD-9A17-D353ED2867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16300" y="5847127"/>
            <a:ext cx="1077391" cy="779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2147815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1952285" y="1174536"/>
            <a:ext cx="7210628" cy="45089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700" dirty="0">
                <a:solidFill>
                  <a:schemeClr val="bg1"/>
                </a:solidFill>
                <a:latin typeface="NTPreCursivefk" panose="03000400000000000000" pitchFamily="66" charset="0"/>
              </a:rPr>
              <a:t>farm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7668381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1952285" y="1174536"/>
            <a:ext cx="5327099" cy="45089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700" dirty="0">
                <a:solidFill>
                  <a:schemeClr val="bg1"/>
                </a:solidFill>
                <a:latin typeface="NTPreCursivefk" panose="03000400000000000000" pitchFamily="66" charset="0"/>
              </a:rPr>
              <a:t>torn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9100242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1952285" y="1174536"/>
            <a:ext cx="6628738" cy="45089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700" dirty="0">
                <a:solidFill>
                  <a:schemeClr val="bg1"/>
                </a:solidFill>
                <a:latin typeface="NTPreCursivefk" panose="03000400000000000000" pitchFamily="66" charset="0"/>
              </a:rPr>
              <a:t>doom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6342596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2992519" y="1174536"/>
            <a:ext cx="3889206" cy="45089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700" dirty="0">
                <a:solidFill>
                  <a:schemeClr val="bg1"/>
                </a:solidFill>
                <a:latin typeface="NTPreCursivefk" panose="03000400000000000000" pitchFamily="66" charset="0"/>
              </a:rPr>
              <a:t>soil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4527058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1529055" y="556493"/>
            <a:ext cx="7138493" cy="53860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4400" dirty="0">
                <a:solidFill>
                  <a:schemeClr val="bg1"/>
                </a:solidFill>
                <a:latin typeface="NTPreCursivefk" panose="03000400000000000000" pitchFamily="66" charset="0"/>
              </a:rPr>
              <a:t>horn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1098048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1799988" y="579070"/>
            <a:ext cx="6030818" cy="53860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4400" dirty="0">
                <a:solidFill>
                  <a:schemeClr val="bg1"/>
                </a:solidFill>
                <a:latin typeface="NTPreCursivefk" panose="03000400000000000000" pitchFamily="66" charset="0"/>
              </a:rPr>
              <a:t>goal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9837955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1529055" y="556493"/>
            <a:ext cx="6867586" cy="53860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4400" dirty="0">
                <a:solidFill>
                  <a:schemeClr val="bg1"/>
                </a:solidFill>
                <a:latin typeface="NTPreCursivefk" panose="03000400000000000000" pitchFamily="66" charset="0"/>
              </a:rPr>
              <a:t>turn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1126542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1166605" y="567782"/>
            <a:ext cx="6534161" cy="53860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4400" dirty="0">
                <a:solidFill>
                  <a:schemeClr val="bg1"/>
                </a:solidFill>
                <a:latin typeface="NTPreCursivefk" panose="03000400000000000000" pitchFamily="66" charset="0"/>
              </a:rPr>
              <a:t>beak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475442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3198890" y="1789252"/>
            <a:ext cx="6106159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600" u="sng" dirty="0">
                <a:effectLst/>
                <a:latin typeface="NTPreCursivefk" panose="030004000000000000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n-GB" sz="16600" u="sng" dirty="0">
                <a:latin typeface="NTPreCursivefk" panose="030004000000000000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n-GB" sz="16600" dirty="0">
                <a:latin typeface="NTPreCursivefk" panose="030004000000000000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V</a:t>
            </a:r>
            <a:r>
              <a:rPr lang="en-GB" sz="16600" u="sng" dirty="0">
                <a:latin typeface="NTPreCursivefk" panose="030004000000000000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CC</a:t>
            </a:r>
            <a:r>
              <a:rPr lang="en-GB" sz="1800" dirty="0">
                <a:effectLst/>
                <a:latin typeface="NTPreCursivefk" panose="030004000000000000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GB" sz="80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2070439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2FFE7A-9616-4D48-B88F-B2A000122C98}"/>
              </a:ext>
            </a:extLst>
          </p:cNvPr>
          <p:cNvSpPr txBox="1"/>
          <p:nvPr/>
        </p:nvSpPr>
        <p:spPr>
          <a:xfrm>
            <a:off x="826752" y="576297"/>
            <a:ext cx="7335663" cy="53860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4400" dirty="0" err="1">
                <a:solidFill>
                  <a:schemeClr val="bg1"/>
                </a:solidFill>
                <a:latin typeface="NTPreCursivefk" panose="03000400000000000000" pitchFamily="66" charset="0"/>
              </a:rPr>
              <a:t>shick</a:t>
            </a:r>
            <a:endParaRPr lang="en-GB" sz="19900" dirty="0">
              <a:solidFill>
                <a:schemeClr val="bg1"/>
              </a:solidFill>
              <a:latin typeface="NTPreCursivefk" panose="03000400000000000000" pitchFamily="66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C57690A-F1F3-4496-B38F-C78E20E627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16300" y="5847127"/>
            <a:ext cx="1077391" cy="779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26028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Blue Warm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1013</TotalTime>
  <Words>439</Words>
  <Application>Microsoft Office PowerPoint</Application>
  <PresentationFormat>Widescreen</PresentationFormat>
  <Paragraphs>425</Paragraphs>
  <Slides>420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420</vt:i4>
      </vt:variant>
    </vt:vector>
  </HeadingPairs>
  <TitlesOfParts>
    <vt:vector size="426" baseType="lpstr">
      <vt:lpstr>Arial</vt:lpstr>
      <vt:lpstr>Calibri</vt:lpstr>
      <vt:lpstr>Calibri Light</vt:lpstr>
      <vt:lpstr>NTPreCursivefk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Claire Hubbard</dc:creator>
  <cp:lastModifiedBy>Miss Hattigan</cp:lastModifiedBy>
  <cp:revision>29</cp:revision>
  <dcterms:created xsi:type="dcterms:W3CDTF">2020-10-23T10:56:31Z</dcterms:created>
  <dcterms:modified xsi:type="dcterms:W3CDTF">2021-08-18T12:41:36Z</dcterms:modified>
</cp:coreProperties>
</file>