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530"/>
  </p:normalViewPr>
  <p:slideViewPr>
    <p:cSldViewPr snapToGrid="0">
      <p:cViewPr varScale="1">
        <p:scale>
          <a:sx n="104" d="100"/>
          <a:sy n="104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69C21-C9A1-4C7C-958E-5DC56A2D1BB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F6BB5F-8E62-4CE5-9A49-A9AE88DD99BB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Be the best that I can be at all times </a:t>
          </a:r>
          <a:endParaRPr lang="en-US" dirty="0"/>
        </a:p>
      </dgm:t>
    </dgm:pt>
    <dgm:pt modelId="{4690E61E-0390-471E-91FF-4C2E76210716}" type="parTrans" cxnId="{DFEB674B-594B-4C13-A461-06AA107EF854}">
      <dgm:prSet/>
      <dgm:spPr/>
      <dgm:t>
        <a:bodyPr/>
        <a:lstStyle/>
        <a:p>
          <a:endParaRPr lang="en-US"/>
        </a:p>
      </dgm:t>
    </dgm:pt>
    <dgm:pt modelId="{30F9A34F-80A9-409C-BA27-439BD5F693D4}" type="sibTrans" cxnId="{DFEB674B-594B-4C13-A461-06AA107EF854}">
      <dgm:prSet/>
      <dgm:spPr/>
      <dgm:t>
        <a:bodyPr/>
        <a:lstStyle/>
        <a:p>
          <a:endParaRPr lang="en-US"/>
        </a:p>
      </dgm:t>
    </dgm:pt>
    <dgm:pt modelId="{81E2C331-41A2-483A-8A2A-664A03C789AF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Arrive at school on time and smartly dressed </a:t>
          </a:r>
          <a:endParaRPr lang="en-US" dirty="0"/>
        </a:p>
      </dgm:t>
    </dgm:pt>
    <dgm:pt modelId="{EF72A0AA-EB0F-48BD-B64E-F1BB4AE54DA8}" type="parTrans" cxnId="{FA4853E8-5FA2-4DB2-9207-8DB8F58990A9}">
      <dgm:prSet/>
      <dgm:spPr/>
      <dgm:t>
        <a:bodyPr/>
        <a:lstStyle/>
        <a:p>
          <a:endParaRPr lang="en-US"/>
        </a:p>
      </dgm:t>
    </dgm:pt>
    <dgm:pt modelId="{395EA7D4-9979-448F-84FF-56107CBB9E86}" type="sibTrans" cxnId="{FA4853E8-5FA2-4DB2-9207-8DB8F58990A9}">
      <dgm:prSet/>
      <dgm:spPr/>
      <dgm:t>
        <a:bodyPr/>
        <a:lstStyle/>
        <a:p>
          <a:endParaRPr lang="en-US"/>
        </a:p>
      </dgm:t>
    </dgm:pt>
    <dgm:pt modelId="{0219C0AC-FDED-41A9-81EA-442A810E2672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Travel carefully around school, walking not running </a:t>
          </a:r>
          <a:endParaRPr lang="en-US" dirty="0"/>
        </a:p>
      </dgm:t>
    </dgm:pt>
    <dgm:pt modelId="{8FC671DB-11C6-45F0-ABF9-63017B1ABB26}" type="parTrans" cxnId="{BEA6B980-6899-4C55-874F-12DB5A61D531}">
      <dgm:prSet/>
      <dgm:spPr/>
      <dgm:t>
        <a:bodyPr/>
        <a:lstStyle/>
        <a:p>
          <a:endParaRPr lang="en-US"/>
        </a:p>
      </dgm:t>
    </dgm:pt>
    <dgm:pt modelId="{5249F910-9C0A-4AB1-8B4B-A57DD5B2B1B3}" type="sibTrans" cxnId="{BEA6B980-6899-4C55-874F-12DB5A61D531}">
      <dgm:prSet/>
      <dgm:spPr/>
      <dgm:t>
        <a:bodyPr/>
        <a:lstStyle/>
        <a:p>
          <a:endParaRPr lang="en-US"/>
        </a:p>
      </dgm:t>
    </dgm:pt>
    <dgm:pt modelId="{948CF5AC-8932-4B78-B921-54F6D63142F5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Listen politely to all adults in school </a:t>
          </a:r>
          <a:endParaRPr lang="en-US" dirty="0"/>
        </a:p>
      </dgm:t>
    </dgm:pt>
    <dgm:pt modelId="{AD413571-3185-49DE-99D6-D02DBDC34528}" type="parTrans" cxnId="{EC99A0E6-3296-480B-BF5A-7AE220832924}">
      <dgm:prSet/>
      <dgm:spPr/>
      <dgm:t>
        <a:bodyPr/>
        <a:lstStyle/>
        <a:p>
          <a:endParaRPr lang="en-US"/>
        </a:p>
      </dgm:t>
    </dgm:pt>
    <dgm:pt modelId="{1271F1E4-886C-4DB4-8BC8-9928DF357852}" type="sibTrans" cxnId="{EC99A0E6-3296-480B-BF5A-7AE220832924}">
      <dgm:prSet/>
      <dgm:spPr/>
      <dgm:t>
        <a:bodyPr/>
        <a:lstStyle/>
        <a:p>
          <a:endParaRPr lang="en-US"/>
        </a:p>
      </dgm:t>
    </dgm:pt>
    <dgm:pt modelId="{1CBDEF30-EEC8-4026-8BEC-284886958922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Do what is asked of me by any grown up</a:t>
          </a:r>
          <a:endParaRPr lang="en-US" dirty="0"/>
        </a:p>
      </dgm:t>
    </dgm:pt>
    <dgm:pt modelId="{9E3F71E2-447E-46F8-A566-A7601CFE38C9}" type="parTrans" cxnId="{25ED11B0-47FC-4EE8-8E43-57FC96D55854}">
      <dgm:prSet/>
      <dgm:spPr/>
      <dgm:t>
        <a:bodyPr/>
        <a:lstStyle/>
        <a:p>
          <a:endParaRPr lang="en-US"/>
        </a:p>
      </dgm:t>
    </dgm:pt>
    <dgm:pt modelId="{79541DBD-1BFA-449C-962F-3E12A6D33E13}" type="sibTrans" cxnId="{25ED11B0-47FC-4EE8-8E43-57FC96D55854}">
      <dgm:prSet/>
      <dgm:spPr/>
      <dgm:t>
        <a:bodyPr/>
        <a:lstStyle/>
        <a:p>
          <a:endParaRPr lang="en-US"/>
        </a:p>
      </dgm:t>
    </dgm:pt>
    <dgm:pt modelId="{B2E357F7-8667-4A05-9086-E9614406E11E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Put my hand up to speak in class </a:t>
          </a:r>
          <a:endParaRPr lang="en-US" dirty="0"/>
        </a:p>
      </dgm:t>
    </dgm:pt>
    <dgm:pt modelId="{C767B0F2-092F-4A41-9CC4-B81AA6D221D7}" type="parTrans" cxnId="{8F8BCAAE-1F8C-4A5D-B494-1997251D6B97}">
      <dgm:prSet/>
      <dgm:spPr/>
      <dgm:t>
        <a:bodyPr/>
        <a:lstStyle/>
        <a:p>
          <a:endParaRPr lang="en-US"/>
        </a:p>
      </dgm:t>
    </dgm:pt>
    <dgm:pt modelId="{764D940C-1781-4DA5-BBF8-A68A5B490813}" type="sibTrans" cxnId="{8F8BCAAE-1F8C-4A5D-B494-1997251D6B97}">
      <dgm:prSet/>
      <dgm:spPr/>
      <dgm:t>
        <a:bodyPr/>
        <a:lstStyle/>
        <a:p>
          <a:endParaRPr lang="en-US"/>
        </a:p>
      </dgm:t>
    </dgm:pt>
    <dgm:pt modelId="{AFD4DC05-1BA8-465C-9E3A-B157FE53CB21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Keep hands and feet to myself</a:t>
          </a:r>
          <a:endParaRPr lang="en-US" dirty="0"/>
        </a:p>
      </dgm:t>
    </dgm:pt>
    <dgm:pt modelId="{C4CA2ECD-B381-4B67-83E0-5513BA1CFE51}" type="parTrans" cxnId="{10B54971-8DB3-4593-8573-593AB810142B}">
      <dgm:prSet/>
      <dgm:spPr/>
      <dgm:t>
        <a:bodyPr/>
        <a:lstStyle/>
        <a:p>
          <a:endParaRPr lang="en-US"/>
        </a:p>
      </dgm:t>
    </dgm:pt>
    <dgm:pt modelId="{9E6E2A8B-DF66-42BC-9A0E-EEB1261E76E4}" type="sibTrans" cxnId="{10B54971-8DB3-4593-8573-593AB810142B}">
      <dgm:prSet/>
      <dgm:spPr/>
      <dgm:t>
        <a:bodyPr/>
        <a:lstStyle/>
        <a:p>
          <a:endParaRPr lang="en-US"/>
        </a:p>
      </dgm:t>
    </dgm:pt>
    <dgm:pt modelId="{501ECF6A-C82A-4E2D-B342-B2465D16361A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Use good manners and be polite always </a:t>
          </a:r>
          <a:endParaRPr lang="en-US" dirty="0"/>
        </a:p>
      </dgm:t>
    </dgm:pt>
    <dgm:pt modelId="{6D370835-DD45-4699-BB7E-7C2E0E0CD893}" type="parTrans" cxnId="{E6C042D1-6919-4448-9932-6CF731980FB5}">
      <dgm:prSet/>
      <dgm:spPr/>
      <dgm:t>
        <a:bodyPr/>
        <a:lstStyle/>
        <a:p>
          <a:endParaRPr lang="en-US"/>
        </a:p>
      </dgm:t>
    </dgm:pt>
    <dgm:pt modelId="{83BC99DB-AB54-4E71-9FD8-04259DAE3E99}" type="sibTrans" cxnId="{E6C042D1-6919-4448-9932-6CF731980FB5}">
      <dgm:prSet/>
      <dgm:spPr/>
      <dgm:t>
        <a:bodyPr/>
        <a:lstStyle/>
        <a:p>
          <a:endParaRPr lang="en-US"/>
        </a:p>
      </dgm:t>
    </dgm:pt>
    <dgm:pt modelId="{62210252-9D55-4133-99A0-459B0AC48974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Be kind and gentle to others </a:t>
          </a:r>
          <a:endParaRPr lang="en-US" dirty="0"/>
        </a:p>
      </dgm:t>
    </dgm:pt>
    <dgm:pt modelId="{62F649C5-1F4C-4DF8-8B50-CD805FC09EB8}" type="parTrans" cxnId="{999A0E79-7F23-493B-98DC-4D0C8D7855EA}">
      <dgm:prSet/>
      <dgm:spPr/>
      <dgm:t>
        <a:bodyPr/>
        <a:lstStyle/>
        <a:p>
          <a:endParaRPr lang="en-US"/>
        </a:p>
      </dgm:t>
    </dgm:pt>
    <dgm:pt modelId="{125539D6-4CC1-4EF0-8F63-5D61AE523E8A}" type="sibTrans" cxnId="{999A0E79-7F23-493B-98DC-4D0C8D7855EA}">
      <dgm:prSet/>
      <dgm:spPr/>
      <dgm:t>
        <a:bodyPr/>
        <a:lstStyle/>
        <a:p>
          <a:endParaRPr lang="en-US"/>
        </a:p>
      </dgm:t>
    </dgm:pt>
    <dgm:pt modelId="{109C64CE-10FD-4AA0-BF94-067C79C480C5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Make each other, and guests, feel welcome in our school </a:t>
          </a:r>
          <a:endParaRPr lang="en-US" dirty="0"/>
        </a:p>
      </dgm:t>
    </dgm:pt>
    <dgm:pt modelId="{79281766-ABD9-466A-AEEF-45DB702334A5}" type="parTrans" cxnId="{8908582D-A03F-44E5-8A75-9A8B08608691}">
      <dgm:prSet/>
      <dgm:spPr/>
      <dgm:t>
        <a:bodyPr/>
        <a:lstStyle/>
        <a:p>
          <a:endParaRPr lang="en-US"/>
        </a:p>
      </dgm:t>
    </dgm:pt>
    <dgm:pt modelId="{CC19E344-756D-486B-BF90-560DC1792AF1}" type="sibTrans" cxnId="{8908582D-A03F-44E5-8A75-9A8B08608691}">
      <dgm:prSet/>
      <dgm:spPr/>
      <dgm:t>
        <a:bodyPr/>
        <a:lstStyle/>
        <a:p>
          <a:endParaRPr lang="en-US"/>
        </a:p>
      </dgm:t>
    </dgm:pt>
    <dgm:pt modelId="{B743FF59-2BA7-4BFE-B419-63A9F58384DD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Appreciate diversity, showing tolerance and respect </a:t>
          </a:r>
          <a:endParaRPr lang="en-US" dirty="0"/>
        </a:p>
      </dgm:t>
    </dgm:pt>
    <dgm:pt modelId="{5195B8EA-AD1F-4F24-AE5E-F3411F2F6118}" type="parTrans" cxnId="{7B1B2619-3C67-4F3C-8D03-DBF92BE7BC16}">
      <dgm:prSet/>
      <dgm:spPr/>
      <dgm:t>
        <a:bodyPr/>
        <a:lstStyle/>
        <a:p>
          <a:endParaRPr lang="en-US"/>
        </a:p>
      </dgm:t>
    </dgm:pt>
    <dgm:pt modelId="{89D4AB65-6030-403C-AB94-BE3A17513C88}" type="sibTrans" cxnId="{7B1B2619-3C67-4F3C-8D03-DBF92BE7BC16}">
      <dgm:prSet/>
      <dgm:spPr/>
      <dgm:t>
        <a:bodyPr/>
        <a:lstStyle/>
        <a:p>
          <a:endParaRPr lang="en-US"/>
        </a:p>
      </dgm:t>
    </dgm:pt>
    <dgm:pt modelId="{E995FB2C-F2C8-4D4F-89EB-9042AB435E8A}" type="pres">
      <dgm:prSet presAssocID="{1DA69C21-C9A1-4C7C-958E-5DC56A2D1BBF}" presName="diagram" presStyleCnt="0">
        <dgm:presLayoutVars>
          <dgm:dir/>
          <dgm:resizeHandles val="exact"/>
        </dgm:presLayoutVars>
      </dgm:prSet>
      <dgm:spPr/>
    </dgm:pt>
    <dgm:pt modelId="{407296FB-8148-B24E-AD32-B7C3B1B9213A}" type="pres">
      <dgm:prSet presAssocID="{B2F6BB5F-8E62-4CE5-9A49-A9AE88DD99BB}" presName="node" presStyleLbl="node1" presStyleIdx="0" presStyleCnt="11">
        <dgm:presLayoutVars>
          <dgm:bulletEnabled val="1"/>
        </dgm:presLayoutVars>
      </dgm:prSet>
      <dgm:spPr/>
    </dgm:pt>
    <dgm:pt modelId="{4BC08270-9579-9A4D-9280-6A43C314624A}" type="pres">
      <dgm:prSet presAssocID="{30F9A34F-80A9-409C-BA27-439BD5F693D4}" presName="sibTrans" presStyleCnt="0"/>
      <dgm:spPr/>
    </dgm:pt>
    <dgm:pt modelId="{D12E6196-F863-034F-92DF-8C92625E3E83}" type="pres">
      <dgm:prSet presAssocID="{81E2C331-41A2-483A-8A2A-664A03C789AF}" presName="node" presStyleLbl="node1" presStyleIdx="1" presStyleCnt="11">
        <dgm:presLayoutVars>
          <dgm:bulletEnabled val="1"/>
        </dgm:presLayoutVars>
      </dgm:prSet>
      <dgm:spPr/>
    </dgm:pt>
    <dgm:pt modelId="{FB2AB389-7B70-FF46-ADFB-638A58AD4234}" type="pres">
      <dgm:prSet presAssocID="{395EA7D4-9979-448F-84FF-56107CBB9E86}" presName="sibTrans" presStyleCnt="0"/>
      <dgm:spPr/>
    </dgm:pt>
    <dgm:pt modelId="{D9971DAE-29AE-E24B-BAA9-B41F44C8A448}" type="pres">
      <dgm:prSet presAssocID="{0219C0AC-FDED-41A9-81EA-442A810E2672}" presName="node" presStyleLbl="node1" presStyleIdx="2" presStyleCnt="11">
        <dgm:presLayoutVars>
          <dgm:bulletEnabled val="1"/>
        </dgm:presLayoutVars>
      </dgm:prSet>
      <dgm:spPr/>
    </dgm:pt>
    <dgm:pt modelId="{68410354-F457-4146-8F4E-465C573EBF23}" type="pres">
      <dgm:prSet presAssocID="{5249F910-9C0A-4AB1-8B4B-A57DD5B2B1B3}" presName="sibTrans" presStyleCnt="0"/>
      <dgm:spPr/>
    </dgm:pt>
    <dgm:pt modelId="{4B3F806E-4AD0-8D41-8D07-C16AAB2E6D24}" type="pres">
      <dgm:prSet presAssocID="{948CF5AC-8932-4B78-B921-54F6D63142F5}" presName="node" presStyleLbl="node1" presStyleIdx="3" presStyleCnt="11">
        <dgm:presLayoutVars>
          <dgm:bulletEnabled val="1"/>
        </dgm:presLayoutVars>
      </dgm:prSet>
      <dgm:spPr/>
    </dgm:pt>
    <dgm:pt modelId="{E7D7A9DD-C182-5B44-8E8A-E42151A466E7}" type="pres">
      <dgm:prSet presAssocID="{1271F1E4-886C-4DB4-8BC8-9928DF357852}" presName="sibTrans" presStyleCnt="0"/>
      <dgm:spPr/>
    </dgm:pt>
    <dgm:pt modelId="{D6B11308-CFD9-8C44-8E14-88870C3A9150}" type="pres">
      <dgm:prSet presAssocID="{1CBDEF30-EEC8-4026-8BEC-284886958922}" presName="node" presStyleLbl="node1" presStyleIdx="4" presStyleCnt="11">
        <dgm:presLayoutVars>
          <dgm:bulletEnabled val="1"/>
        </dgm:presLayoutVars>
      </dgm:prSet>
      <dgm:spPr/>
    </dgm:pt>
    <dgm:pt modelId="{3A3F0C48-4EF6-2D44-B7BC-DF04F820CD0C}" type="pres">
      <dgm:prSet presAssocID="{79541DBD-1BFA-449C-962F-3E12A6D33E13}" presName="sibTrans" presStyleCnt="0"/>
      <dgm:spPr/>
    </dgm:pt>
    <dgm:pt modelId="{8F7AFEB2-5990-9042-A596-31822B391C8B}" type="pres">
      <dgm:prSet presAssocID="{B2E357F7-8667-4A05-9086-E9614406E11E}" presName="node" presStyleLbl="node1" presStyleIdx="5" presStyleCnt="11">
        <dgm:presLayoutVars>
          <dgm:bulletEnabled val="1"/>
        </dgm:presLayoutVars>
      </dgm:prSet>
      <dgm:spPr/>
    </dgm:pt>
    <dgm:pt modelId="{72B84FCF-A299-9145-9AAA-1D6DD5233CFA}" type="pres">
      <dgm:prSet presAssocID="{764D940C-1781-4DA5-BBF8-A68A5B490813}" presName="sibTrans" presStyleCnt="0"/>
      <dgm:spPr/>
    </dgm:pt>
    <dgm:pt modelId="{53FE563B-DDD2-2545-88DF-CB0342BFF95F}" type="pres">
      <dgm:prSet presAssocID="{AFD4DC05-1BA8-465C-9E3A-B157FE53CB21}" presName="node" presStyleLbl="node1" presStyleIdx="6" presStyleCnt="11">
        <dgm:presLayoutVars>
          <dgm:bulletEnabled val="1"/>
        </dgm:presLayoutVars>
      </dgm:prSet>
      <dgm:spPr/>
    </dgm:pt>
    <dgm:pt modelId="{2519FCB1-9C2B-A146-9221-CD04015EE7F0}" type="pres">
      <dgm:prSet presAssocID="{9E6E2A8B-DF66-42BC-9A0E-EEB1261E76E4}" presName="sibTrans" presStyleCnt="0"/>
      <dgm:spPr/>
    </dgm:pt>
    <dgm:pt modelId="{CA6BB415-1B78-B64C-B10D-C34F91FE2B91}" type="pres">
      <dgm:prSet presAssocID="{501ECF6A-C82A-4E2D-B342-B2465D16361A}" presName="node" presStyleLbl="node1" presStyleIdx="7" presStyleCnt="11">
        <dgm:presLayoutVars>
          <dgm:bulletEnabled val="1"/>
        </dgm:presLayoutVars>
      </dgm:prSet>
      <dgm:spPr/>
    </dgm:pt>
    <dgm:pt modelId="{35D90D32-7739-4A48-ABBE-4F964FFAF9FE}" type="pres">
      <dgm:prSet presAssocID="{83BC99DB-AB54-4E71-9FD8-04259DAE3E99}" presName="sibTrans" presStyleCnt="0"/>
      <dgm:spPr/>
    </dgm:pt>
    <dgm:pt modelId="{A2827EFA-C003-4C4F-95E5-95F59E7DBC89}" type="pres">
      <dgm:prSet presAssocID="{62210252-9D55-4133-99A0-459B0AC48974}" presName="node" presStyleLbl="node1" presStyleIdx="8" presStyleCnt="11">
        <dgm:presLayoutVars>
          <dgm:bulletEnabled val="1"/>
        </dgm:presLayoutVars>
      </dgm:prSet>
      <dgm:spPr/>
    </dgm:pt>
    <dgm:pt modelId="{5A528E52-F799-B04C-A2AD-D045C25FBF3E}" type="pres">
      <dgm:prSet presAssocID="{125539D6-4CC1-4EF0-8F63-5D61AE523E8A}" presName="sibTrans" presStyleCnt="0"/>
      <dgm:spPr/>
    </dgm:pt>
    <dgm:pt modelId="{83A6B293-895B-1B46-8B34-1BF9624E7582}" type="pres">
      <dgm:prSet presAssocID="{109C64CE-10FD-4AA0-BF94-067C79C480C5}" presName="node" presStyleLbl="node1" presStyleIdx="9" presStyleCnt="11">
        <dgm:presLayoutVars>
          <dgm:bulletEnabled val="1"/>
        </dgm:presLayoutVars>
      </dgm:prSet>
      <dgm:spPr/>
    </dgm:pt>
    <dgm:pt modelId="{AE0D40E1-15F9-7548-808B-52C5E345FB78}" type="pres">
      <dgm:prSet presAssocID="{CC19E344-756D-486B-BF90-560DC1792AF1}" presName="sibTrans" presStyleCnt="0"/>
      <dgm:spPr/>
    </dgm:pt>
    <dgm:pt modelId="{BB239B2F-688C-294D-ADE8-21F498507F7E}" type="pres">
      <dgm:prSet presAssocID="{B743FF59-2BA7-4BFE-B419-63A9F58384D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0353016-F496-364E-AEAC-4A87D32184B2}" type="presOf" srcId="{B743FF59-2BA7-4BFE-B419-63A9F58384DD}" destId="{BB239B2F-688C-294D-ADE8-21F498507F7E}" srcOrd="0" destOrd="0" presId="urn:microsoft.com/office/officeart/2005/8/layout/default"/>
    <dgm:cxn modelId="{7B1B2619-3C67-4F3C-8D03-DBF92BE7BC16}" srcId="{1DA69C21-C9A1-4C7C-958E-5DC56A2D1BBF}" destId="{B743FF59-2BA7-4BFE-B419-63A9F58384DD}" srcOrd="10" destOrd="0" parTransId="{5195B8EA-AD1F-4F24-AE5E-F3411F2F6118}" sibTransId="{89D4AB65-6030-403C-AB94-BE3A17513C88}"/>
    <dgm:cxn modelId="{0113BB23-99C9-624D-BCA6-F2BB5C27616C}" type="presOf" srcId="{948CF5AC-8932-4B78-B921-54F6D63142F5}" destId="{4B3F806E-4AD0-8D41-8D07-C16AAB2E6D24}" srcOrd="0" destOrd="0" presId="urn:microsoft.com/office/officeart/2005/8/layout/default"/>
    <dgm:cxn modelId="{5F8B2027-DBDF-5F4B-A8AB-BD8BB18E2A0B}" type="presOf" srcId="{B2F6BB5F-8E62-4CE5-9A49-A9AE88DD99BB}" destId="{407296FB-8148-B24E-AD32-B7C3B1B9213A}" srcOrd="0" destOrd="0" presId="urn:microsoft.com/office/officeart/2005/8/layout/default"/>
    <dgm:cxn modelId="{8908582D-A03F-44E5-8A75-9A8B08608691}" srcId="{1DA69C21-C9A1-4C7C-958E-5DC56A2D1BBF}" destId="{109C64CE-10FD-4AA0-BF94-067C79C480C5}" srcOrd="9" destOrd="0" parTransId="{79281766-ABD9-466A-AEEF-45DB702334A5}" sibTransId="{CC19E344-756D-486B-BF90-560DC1792AF1}"/>
    <dgm:cxn modelId="{DFEB674B-594B-4C13-A461-06AA107EF854}" srcId="{1DA69C21-C9A1-4C7C-958E-5DC56A2D1BBF}" destId="{B2F6BB5F-8E62-4CE5-9A49-A9AE88DD99BB}" srcOrd="0" destOrd="0" parTransId="{4690E61E-0390-471E-91FF-4C2E76210716}" sibTransId="{30F9A34F-80A9-409C-BA27-439BD5F693D4}"/>
    <dgm:cxn modelId="{10B54971-8DB3-4593-8573-593AB810142B}" srcId="{1DA69C21-C9A1-4C7C-958E-5DC56A2D1BBF}" destId="{AFD4DC05-1BA8-465C-9E3A-B157FE53CB21}" srcOrd="6" destOrd="0" parTransId="{C4CA2ECD-B381-4B67-83E0-5513BA1CFE51}" sibTransId="{9E6E2A8B-DF66-42BC-9A0E-EEB1261E76E4}"/>
    <dgm:cxn modelId="{C20C0C73-DF26-874E-9141-C43AF1259AB8}" type="presOf" srcId="{0219C0AC-FDED-41A9-81EA-442A810E2672}" destId="{D9971DAE-29AE-E24B-BAA9-B41F44C8A448}" srcOrd="0" destOrd="0" presId="urn:microsoft.com/office/officeart/2005/8/layout/default"/>
    <dgm:cxn modelId="{A04BEF74-1CBD-6043-B5A3-E33459CE4449}" type="presOf" srcId="{62210252-9D55-4133-99A0-459B0AC48974}" destId="{A2827EFA-C003-4C4F-95E5-95F59E7DBC89}" srcOrd="0" destOrd="0" presId="urn:microsoft.com/office/officeart/2005/8/layout/default"/>
    <dgm:cxn modelId="{999A0E79-7F23-493B-98DC-4D0C8D7855EA}" srcId="{1DA69C21-C9A1-4C7C-958E-5DC56A2D1BBF}" destId="{62210252-9D55-4133-99A0-459B0AC48974}" srcOrd="8" destOrd="0" parTransId="{62F649C5-1F4C-4DF8-8B50-CD805FC09EB8}" sibTransId="{125539D6-4CC1-4EF0-8F63-5D61AE523E8A}"/>
    <dgm:cxn modelId="{BEA6B980-6899-4C55-874F-12DB5A61D531}" srcId="{1DA69C21-C9A1-4C7C-958E-5DC56A2D1BBF}" destId="{0219C0AC-FDED-41A9-81EA-442A810E2672}" srcOrd="2" destOrd="0" parTransId="{8FC671DB-11C6-45F0-ABF9-63017B1ABB26}" sibTransId="{5249F910-9C0A-4AB1-8B4B-A57DD5B2B1B3}"/>
    <dgm:cxn modelId="{700FB785-D78C-C948-9005-4EEE731B83CF}" type="presOf" srcId="{1CBDEF30-EEC8-4026-8BEC-284886958922}" destId="{D6B11308-CFD9-8C44-8E14-88870C3A9150}" srcOrd="0" destOrd="0" presId="urn:microsoft.com/office/officeart/2005/8/layout/default"/>
    <dgm:cxn modelId="{CD87FD88-DB1A-F74D-B3C8-3E56933F5C8D}" type="presOf" srcId="{501ECF6A-C82A-4E2D-B342-B2465D16361A}" destId="{CA6BB415-1B78-B64C-B10D-C34F91FE2B91}" srcOrd="0" destOrd="0" presId="urn:microsoft.com/office/officeart/2005/8/layout/default"/>
    <dgm:cxn modelId="{C867E99D-D01E-844F-8D40-86A74357BABD}" type="presOf" srcId="{81E2C331-41A2-483A-8A2A-664A03C789AF}" destId="{D12E6196-F863-034F-92DF-8C92625E3E83}" srcOrd="0" destOrd="0" presId="urn:microsoft.com/office/officeart/2005/8/layout/default"/>
    <dgm:cxn modelId="{8F8BCAAE-1F8C-4A5D-B494-1997251D6B97}" srcId="{1DA69C21-C9A1-4C7C-958E-5DC56A2D1BBF}" destId="{B2E357F7-8667-4A05-9086-E9614406E11E}" srcOrd="5" destOrd="0" parTransId="{C767B0F2-092F-4A41-9CC4-B81AA6D221D7}" sibTransId="{764D940C-1781-4DA5-BBF8-A68A5B490813}"/>
    <dgm:cxn modelId="{25ED11B0-47FC-4EE8-8E43-57FC96D55854}" srcId="{1DA69C21-C9A1-4C7C-958E-5DC56A2D1BBF}" destId="{1CBDEF30-EEC8-4026-8BEC-284886958922}" srcOrd="4" destOrd="0" parTransId="{9E3F71E2-447E-46F8-A566-A7601CFE38C9}" sibTransId="{79541DBD-1BFA-449C-962F-3E12A6D33E13}"/>
    <dgm:cxn modelId="{0F3F27B7-D26B-C84C-84F6-EA1DC621C936}" type="presOf" srcId="{B2E357F7-8667-4A05-9086-E9614406E11E}" destId="{8F7AFEB2-5990-9042-A596-31822B391C8B}" srcOrd="0" destOrd="0" presId="urn:microsoft.com/office/officeart/2005/8/layout/default"/>
    <dgm:cxn modelId="{48B68EC9-EDFB-274B-ABCD-F8EE35687CBE}" type="presOf" srcId="{1DA69C21-C9A1-4C7C-958E-5DC56A2D1BBF}" destId="{E995FB2C-F2C8-4D4F-89EB-9042AB435E8A}" srcOrd="0" destOrd="0" presId="urn:microsoft.com/office/officeart/2005/8/layout/default"/>
    <dgm:cxn modelId="{E6C042D1-6919-4448-9932-6CF731980FB5}" srcId="{1DA69C21-C9A1-4C7C-958E-5DC56A2D1BBF}" destId="{501ECF6A-C82A-4E2D-B342-B2465D16361A}" srcOrd="7" destOrd="0" parTransId="{6D370835-DD45-4699-BB7E-7C2E0E0CD893}" sibTransId="{83BC99DB-AB54-4E71-9FD8-04259DAE3E99}"/>
    <dgm:cxn modelId="{5ADB24D3-E83D-5E4A-B21D-174B746D8316}" type="presOf" srcId="{109C64CE-10FD-4AA0-BF94-067C79C480C5}" destId="{83A6B293-895B-1B46-8B34-1BF9624E7582}" srcOrd="0" destOrd="0" presId="urn:microsoft.com/office/officeart/2005/8/layout/default"/>
    <dgm:cxn modelId="{9E6F7BDE-A9E8-A247-8BFE-1842C6AF58CB}" type="presOf" srcId="{AFD4DC05-1BA8-465C-9E3A-B157FE53CB21}" destId="{53FE563B-DDD2-2545-88DF-CB0342BFF95F}" srcOrd="0" destOrd="0" presId="urn:microsoft.com/office/officeart/2005/8/layout/default"/>
    <dgm:cxn modelId="{EC99A0E6-3296-480B-BF5A-7AE220832924}" srcId="{1DA69C21-C9A1-4C7C-958E-5DC56A2D1BBF}" destId="{948CF5AC-8932-4B78-B921-54F6D63142F5}" srcOrd="3" destOrd="0" parTransId="{AD413571-3185-49DE-99D6-D02DBDC34528}" sibTransId="{1271F1E4-886C-4DB4-8BC8-9928DF357852}"/>
    <dgm:cxn modelId="{FA4853E8-5FA2-4DB2-9207-8DB8F58990A9}" srcId="{1DA69C21-C9A1-4C7C-958E-5DC56A2D1BBF}" destId="{81E2C331-41A2-483A-8A2A-664A03C789AF}" srcOrd="1" destOrd="0" parTransId="{EF72A0AA-EB0F-48BD-B64E-F1BB4AE54DA8}" sibTransId="{395EA7D4-9979-448F-84FF-56107CBB9E86}"/>
    <dgm:cxn modelId="{D1F229B1-D18B-0D49-84A6-B0B03CCC0CA4}" type="presParOf" srcId="{E995FB2C-F2C8-4D4F-89EB-9042AB435E8A}" destId="{407296FB-8148-B24E-AD32-B7C3B1B9213A}" srcOrd="0" destOrd="0" presId="urn:microsoft.com/office/officeart/2005/8/layout/default"/>
    <dgm:cxn modelId="{A4CB2018-9566-8A4F-96C1-420E80B65D53}" type="presParOf" srcId="{E995FB2C-F2C8-4D4F-89EB-9042AB435E8A}" destId="{4BC08270-9579-9A4D-9280-6A43C314624A}" srcOrd="1" destOrd="0" presId="urn:microsoft.com/office/officeart/2005/8/layout/default"/>
    <dgm:cxn modelId="{905FE20B-5D88-B746-AB86-92F435C515A9}" type="presParOf" srcId="{E995FB2C-F2C8-4D4F-89EB-9042AB435E8A}" destId="{D12E6196-F863-034F-92DF-8C92625E3E83}" srcOrd="2" destOrd="0" presId="urn:microsoft.com/office/officeart/2005/8/layout/default"/>
    <dgm:cxn modelId="{9968C2CF-557D-844A-A4A3-E152B5F735D4}" type="presParOf" srcId="{E995FB2C-F2C8-4D4F-89EB-9042AB435E8A}" destId="{FB2AB389-7B70-FF46-ADFB-638A58AD4234}" srcOrd="3" destOrd="0" presId="urn:microsoft.com/office/officeart/2005/8/layout/default"/>
    <dgm:cxn modelId="{5F21AB92-9446-4F44-9B24-29BE6B305475}" type="presParOf" srcId="{E995FB2C-F2C8-4D4F-89EB-9042AB435E8A}" destId="{D9971DAE-29AE-E24B-BAA9-B41F44C8A448}" srcOrd="4" destOrd="0" presId="urn:microsoft.com/office/officeart/2005/8/layout/default"/>
    <dgm:cxn modelId="{9289FBBA-343A-BE46-BC5C-2A1DF4F0C980}" type="presParOf" srcId="{E995FB2C-F2C8-4D4F-89EB-9042AB435E8A}" destId="{68410354-F457-4146-8F4E-465C573EBF23}" srcOrd="5" destOrd="0" presId="urn:microsoft.com/office/officeart/2005/8/layout/default"/>
    <dgm:cxn modelId="{6D2084FA-0803-DE42-A5A6-84933D24DD12}" type="presParOf" srcId="{E995FB2C-F2C8-4D4F-89EB-9042AB435E8A}" destId="{4B3F806E-4AD0-8D41-8D07-C16AAB2E6D24}" srcOrd="6" destOrd="0" presId="urn:microsoft.com/office/officeart/2005/8/layout/default"/>
    <dgm:cxn modelId="{2E2231B1-D5BC-B44B-82CB-E99F3F90FD60}" type="presParOf" srcId="{E995FB2C-F2C8-4D4F-89EB-9042AB435E8A}" destId="{E7D7A9DD-C182-5B44-8E8A-E42151A466E7}" srcOrd="7" destOrd="0" presId="urn:microsoft.com/office/officeart/2005/8/layout/default"/>
    <dgm:cxn modelId="{7EDED0E8-2B12-B349-9136-459D0F640FA6}" type="presParOf" srcId="{E995FB2C-F2C8-4D4F-89EB-9042AB435E8A}" destId="{D6B11308-CFD9-8C44-8E14-88870C3A9150}" srcOrd="8" destOrd="0" presId="urn:microsoft.com/office/officeart/2005/8/layout/default"/>
    <dgm:cxn modelId="{879D3314-67EA-DD46-9492-1D2BCD788BD4}" type="presParOf" srcId="{E995FB2C-F2C8-4D4F-89EB-9042AB435E8A}" destId="{3A3F0C48-4EF6-2D44-B7BC-DF04F820CD0C}" srcOrd="9" destOrd="0" presId="urn:microsoft.com/office/officeart/2005/8/layout/default"/>
    <dgm:cxn modelId="{15A2ED5F-1783-4443-857A-6B675BECFD55}" type="presParOf" srcId="{E995FB2C-F2C8-4D4F-89EB-9042AB435E8A}" destId="{8F7AFEB2-5990-9042-A596-31822B391C8B}" srcOrd="10" destOrd="0" presId="urn:microsoft.com/office/officeart/2005/8/layout/default"/>
    <dgm:cxn modelId="{077A7BB8-338B-F14D-8AB2-DA58C6D413BE}" type="presParOf" srcId="{E995FB2C-F2C8-4D4F-89EB-9042AB435E8A}" destId="{72B84FCF-A299-9145-9AAA-1D6DD5233CFA}" srcOrd="11" destOrd="0" presId="urn:microsoft.com/office/officeart/2005/8/layout/default"/>
    <dgm:cxn modelId="{32A0D116-1F9C-1D48-9AA5-65A94DC40E55}" type="presParOf" srcId="{E995FB2C-F2C8-4D4F-89EB-9042AB435E8A}" destId="{53FE563B-DDD2-2545-88DF-CB0342BFF95F}" srcOrd="12" destOrd="0" presId="urn:microsoft.com/office/officeart/2005/8/layout/default"/>
    <dgm:cxn modelId="{DDFB231A-457A-964F-8A55-86884367F485}" type="presParOf" srcId="{E995FB2C-F2C8-4D4F-89EB-9042AB435E8A}" destId="{2519FCB1-9C2B-A146-9221-CD04015EE7F0}" srcOrd="13" destOrd="0" presId="urn:microsoft.com/office/officeart/2005/8/layout/default"/>
    <dgm:cxn modelId="{A1F5EF50-9D82-0E4B-BCEA-E51BCE414CDA}" type="presParOf" srcId="{E995FB2C-F2C8-4D4F-89EB-9042AB435E8A}" destId="{CA6BB415-1B78-B64C-B10D-C34F91FE2B91}" srcOrd="14" destOrd="0" presId="urn:microsoft.com/office/officeart/2005/8/layout/default"/>
    <dgm:cxn modelId="{F908B09C-A27E-8545-BF9E-6E91F7221983}" type="presParOf" srcId="{E995FB2C-F2C8-4D4F-89EB-9042AB435E8A}" destId="{35D90D32-7739-4A48-ABBE-4F964FFAF9FE}" srcOrd="15" destOrd="0" presId="urn:microsoft.com/office/officeart/2005/8/layout/default"/>
    <dgm:cxn modelId="{CA641BB2-776F-1E4B-9F0A-32889A162747}" type="presParOf" srcId="{E995FB2C-F2C8-4D4F-89EB-9042AB435E8A}" destId="{A2827EFA-C003-4C4F-95E5-95F59E7DBC89}" srcOrd="16" destOrd="0" presId="urn:microsoft.com/office/officeart/2005/8/layout/default"/>
    <dgm:cxn modelId="{F0C03912-3B5F-364F-8DD2-8ED84397D4D1}" type="presParOf" srcId="{E995FB2C-F2C8-4D4F-89EB-9042AB435E8A}" destId="{5A528E52-F799-B04C-A2AD-D045C25FBF3E}" srcOrd="17" destOrd="0" presId="urn:microsoft.com/office/officeart/2005/8/layout/default"/>
    <dgm:cxn modelId="{60B9B4A6-FDD9-814D-A826-F8C6A027CF29}" type="presParOf" srcId="{E995FB2C-F2C8-4D4F-89EB-9042AB435E8A}" destId="{83A6B293-895B-1B46-8B34-1BF9624E7582}" srcOrd="18" destOrd="0" presId="urn:microsoft.com/office/officeart/2005/8/layout/default"/>
    <dgm:cxn modelId="{D1841AA9-8237-2E47-AF10-CEC2C7AC1663}" type="presParOf" srcId="{E995FB2C-F2C8-4D4F-89EB-9042AB435E8A}" destId="{AE0D40E1-15F9-7548-808B-52C5E345FB78}" srcOrd="19" destOrd="0" presId="urn:microsoft.com/office/officeart/2005/8/layout/default"/>
    <dgm:cxn modelId="{AB562042-A32D-A847-80D5-101D3ECB621B}" type="presParOf" srcId="{E995FB2C-F2C8-4D4F-89EB-9042AB435E8A}" destId="{BB239B2F-688C-294D-ADE8-21F498507F7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E1959-97DE-4FE8-AB0A-4BEB3EAA182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39C8C0-CF8F-48B9-8D0D-47010CD77972}">
      <dgm:prSet/>
      <dgm:spPr/>
      <dgm:t>
        <a:bodyPr/>
        <a:lstStyle/>
        <a:p>
          <a:r>
            <a:rPr lang="en-US"/>
            <a:t>I get two chances to fix it!</a:t>
          </a:r>
        </a:p>
      </dgm:t>
    </dgm:pt>
    <dgm:pt modelId="{BCE6FC06-E4BE-4132-97F1-DA815635E3CE}" type="parTrans" cxnId="{80126737-47D4-4235-99F2-D37776CC265A}">
      <dgm:prSet/>
      <dgm:spPr/>
      <dgm:t>
        <a:bodyPr/>
        <a:lstStyle/>
        <a:p>
          <a:endParaRPr lang="en-US"/>
        </a:p>
      </dgm:t>
    </dgm:pt>
    <dgm:pt modelId="{C7E150FD-D32F-4B52-AEB9-E830BD90F2F3}" type="sibTrans" cxnId="{80126737-47D4-4235-99F2-D37776CC265A}">
      <dgm:prSet/>
      <dgm:spPr/>
      <dgm:t>
        <a:bodyPr/>
        <a:lstStyle/>
        <a:p>
          <a:endParaRPr lang="en-US"/>
        </a:p>
      </dgm:t>
    </dgm:pt>
    <dgm:pt modelId="{6265D791-A000-45FE-98C8-585230008680}">
      <dgm:prSet/>
      <dgm:spPr/>
      <dgm:t>
        <a:bodyPr/>
        <a:lstStyle/>
        <a:p>
          <a:r>
            <a:rPr lang="en-US" dirty="0"/>
            <a:t>If I can’t improve my </a:t>
          </a:r>
          <a:r>
            <a:rPr lang="en-US" dirty="0" err="1"/>
            <a:t>behaviour</a:t>
          </a:r>
          <a:r>
            <a:rPr lang="en-US" dirty="0"/>
            <a:t> then I will miss five minutes playtime and write in my PSHE journal about how to get things right next time</a:t>
          </a:r>
        </a:p>
      </dgm:t>
    </dgm:pt>
    <dgm:pt modelId="{CDDE41E9-AC55-48BC-AE1F-B22C80D89889}" type="parTrans" cxnId="{965F7B90-3918-452C-9891-C259702C267F}">
      <dgm:prSet/>
      <dgm:spPr/>
      <dgm:t>
        <a:bodyPr/>
        <a:lstStyle/>
        <a:p>
          <a:endParaRPr lang="en-US"/>
        </a:p>
      </dgm:t>
    </dgm:pt>
    <dgm:pt modelId="{B7E2954B-24FF-477F-8FE4-9390AA5F1A88}" type="sibTrans" cxnId="{965F7B90-3918-452C-9891-C259702C267F}">
      <dgm:prSet/>
      <dgm:spPr/>
      <dgm:t>
        <a:bodyPr/>
        <a:lstStyle/>
        <a:p>
          <a:endParaRPr lang="en-US"/>
        </a:p>
      </dgm:t>
    </dgm:pt>
    <dgm:pt modelId="{1E2C2BC4-F1F5-4CE7-9B74-AD2EAB4383AA}">
      <dgm:prSet/>
      <dgm:spPr/>
      <dgm:t>
        <a:bodyPr/>
        <a:lstStyle/>
        <a:p>
          <a:r>
            <a:rPr lang="en-US"/>
            <a:t>If I have to miss playtime, then I can’t join in the Easter rewards for that day.</a:t>
          </a:r>
        </a:p>
      </dgm:t>
    </dgm:pt>
    <dgm:pt modelId="{B350B5E0-EF85-439A-B35A-DBE7105EF643}" type="parTrans" cxnId="{75BC60C8-CA2C-48D5-B57D-0E3200AB6520}">
      <dgm:prSet/>
      <dgm:spPr/>
      <dgm:t>
        <a:bodyPr/>
        <a:lstStyle/>
        <a:p>
          <a:endParaRPr lang="en-US"/>
        </a:p>
      </dgm:t>
    </dgm:pt>
    <dgm:pt modelId="{5C3E2AA8-F763-4B23-BD3A-B22740B03B6B}" type="sibTrans" cxnId="{75BC60C8-CA2C-48D5-B57D-0E3200AB6520}">
      <dgm:prSet/>
      <dgm:spPr/>
      <dgm:t>
        <a:bodyPr/>
        <a:lstStyle/>
        <a:p>
          <a:endParaRPr lang="en-US"/>
        </a:p>
      </dgm:t>
    </dgm:pt>
    <dgm:pt modelId="{01394A0C-8AB9-4312-87E9-8F80BC7EE244}">
      <dgm:prSet/>
      <dgm:spPr/>
      <dgm:t>
        <a:bodyPr/>
        <a:lstStyle/>
        <a:p>
          <a:r>
            <a:rPr lang="en-US"/>
            <a:t>If my behaviour does not improve, I will miss all my playtime and work in another class for a short amount of time</a:t>
          </a:r>
        </a:p>
      </dgm:t>
    </dgm:pt>
    <dgm:pt modelId="{4BCBA995-2E8A-401F-840A-70E9F21CE44C}" type="parTrans" cxnId="{0F89006F-9FF1-41B4-95D3-613051595660}">
      <dgm:prSet/>
      <dgm:spPr/>
      <dgm:t>
        <a:bodyPr/>
        <a:lstStyle/>
        <a:p>
          <a:endParaRPr lang="en-US"/>
        </a:p>
      </dgm:t>
    </dgm:pt>
    <dgm:pt modelId="{5FC7EA26-57F0-4758-8ED0-AB121384DCA8}" type="sibTrans" cxnId="{0F89006F-9FF1-41B4-95D3-613051595660}">
      <dgm:prSet/>
      <dgm:spPr/>
      <dgm:t>
        <a:bodyPr/>
        <a:lstStyle/>
        <a:p>
          <a:endParaRPr lang="en-US"/>
        </a:p>
      </dgm:t>
    </dgm:pt>
    <dgm:pt modelId="{779B56D0-16E6-4192-BB65-04A1192140FB}">
      <dgm:prSet/>
      <dgm:spPr/>
      <dgm:t>
        <a:bodyPr/>
        <a:lstStyle/>
        <a:p>
          <a:r>
            <a:rPr lang="en-US"/>
            <a:t>My family will be called and I might be put on a behaviour chart to help me</a:t>
          </a:r>
        </a:p>
      </dgm:t>
    </dgm:pt>
    <dgm:pt modelId="{8FA7F866-0D7E-4377-9010-95AFC2AA6A5A}" type="parTrans" cxnId="{4EC6D98B-433F-4597-B8D0-3B3BD2C566DC}">
      <dgm:prSet/>
      <dgm:spPr/>
      <dgm:t>
        <a:bodyPr/>
        <a:lstStyle/>
        <a:p>
          <a:endParaRPr lang="en-US"/>
        </a:p>
      </dgm:t>
    </dgm:pt>
    <dgm:pt modelId="{568D7F69-B329-450C-BCAE-33718641240A}" type="sibTrans" cxnId="{4EC6D98B-433F-4597-B8D0-3B3BD2C566DC}">
      <dgm:prSet/>
      <dgm:spPr/>
      <dgm:t>
        <a:bodyPr/>
        <a:lstStyle/>
        <a:p>
          <a:endParaRPr lang="en-US"/>
        </a:p>
      </dgm:t>
    </dgm:pt>
    <dgm:pt modelId="{528936B7-F520-40A2-9542-EE30FA548CE1}">
      <dgm:prSet/>
      <dgm:spPr/>
      <dgm:t>
        <a:bodyPr/>
        <a:lstStyle/>
        <a:p>
          <a:r>
            <a:rPr lang="en-US"/>
            <a:t>If I have to miss playtime, then I can’t join in the Easter rewards for that day.</a:t>
          </a:r>
        </a:p>
      </dgm:t>
    </dgm:pt>
    <dgm:pt modelId="{052C82B8-AFA7-4DEA-81C1-A08762099AD7}" type="parTrans" cxnId="{4DDF8423-0434-41B5-B98B-1B6175C5D048}">
      <dgm:prSet/>
      <dgm:spPr/>
      <dgm:t>
        <a:bodyPr/>
        <a:lstStyle/>
        <a:p>
          <a:endParaRPr lang="en-US"/>
        </a:p>
      </dgm:t>
    </dgm:pt>
    <dgm:pt modelId="{3F27AA9F-742A-4AB6-8718-7F4377AE600A}" type="sibTrans" cxnId="{4DDF8423-0434-41B5-B98B-1B6175C5D048}">
      <dgm:prSet/>
      <dgm:spPr/>
      <dgm:t>
        <a:bodyPr/>
        <a:lstStyle/>
        <a:p>
          <a:endParaRPr lang="en-US"/>
        </a:p>
      </dgm:t>
    </dgm:pt>
    <dgm:pt modelId="{C742204A-0CD9-6142-AEDF-EAB8A709F07E}" type="pres">
      <dgm:prSet presAssocID="{802E1959-97DE-4FE8-AB0A-4BEB3EAA182C}" presName="Name0" presStyleCnt="0">
        <dgm:presLayoutVars>
          <dgm:dir/>
          <dgm:resizeHandles val="exact"/>
        </dgm:presLayoutVars>
      </dgm:prSet>
      <dgm:spPr/>
    </dgm:pt>
    <dgm:pt modelId="{47703224-BE8B-BB4A-BEBC-726DC9B66D2E}" type="pres">
      <dgm:prSet presAssocID="{1A39C8C0-CF8F-48B9-8D0D-47010CD77972}" presName="node" presStyleLbl="node1" presStyleIdx="0" presStyleCnt="6">
        <dgm:presLayoutVars>
          <dgm:bulletEnabled val="1"/>
        </dgm:presLayoutVars>
      </dgm:prSet>
      <dgm:spPr/>
    </dgm:pt>
    <dgm:pt modelId="{4486A3BC-47DA-E64F-A12A-441CCCE57783}" type="pres">
      <dgm:prSet presAssocID="{C7E150FD-D32F-4B52-AEB9-E830BD90F2F3}" presName="sibTrans" presStyleLbl="sibTrans1D1" presStyleIdx="0" presStyleCnt="5"/>
      <dgm:spPr/>
    </dgm:pt>
    <dgm:pt modelId="{8CC721FC-B14D-5F47-92DF-2C8E0533049C}" type="pres">
      <dgm:prSet presAssocID="{C7E150FD-D32F-4B52-AEB9-E830BD90F2F3}" presName="connectorText" presStyleLbl="sibTrans1D1" presStyleIdx="0" presStyleCnt="5"/>
      <dgm:spPr/>
    </dgm:pt>
    <dgm:pt modelId="{30D6C75C-A2B0-7D4E-A6BE-1DADCB654E7F}" type="pres">
      <dgm:prSet presAssocID="{6265D791-A000-45FE-98C8-585230008680}" presName="node" presStyleLbl="node1" presStyleIdx="1" presStyleCnt="6">
        <dgm:presLayoutVars>
          <dgm:bulletEnabled val="1"/>
        </dgm:presLayoutVars>
      </dgm:prSet>
      <dgm:spPr/>
    </dgm:pt>
    <dgm:pt modelId="{67A9270F-9341-1844-9515-D0518A2A5710}" type="pres">
      <dgm:prSet presAssocID="{B7E2954B-24FF-477F-8FE4-9390AA5F1A88}" presName="sibTrans" presStyleLbl="sibTrans1D1" presStyleIdx="1" presStyleCnt="5"/>
      <dgm:spPr/>
    </dgm:pt>
    <dgm:pt modelId="{95D14A6F-4710-1C42-81F0-A474A5512731}" type="pres">
      <dgm:prSet presAssocID="{B7E2954B-24FF-477F-8FE4-9390AA5F1A88}" presName="connectorText" presStyleLbl="sibTrans1D1" presStyleIdx="1" presStyleCnt="5"/>
      <dgm:spPr/>
    </dgm:pt>
    <dgm:pt modelId="{83247351-92F8-EE48-B28B-95747255354D}" type="pres">
      <dgm:prSet presAssocID="{1E2C2BC4-F1F5-4CE7-9B74-AD2EAB4383AA}" presName="node" presStyleLbl="node1" presStyleIdx="2" presStyleCnt="6">
        <dgm:presLayoutVars>
          <dgm:bulletEnabled val="1"/>
        </dgm:presLayoutVars>
      </dgm:prSet>
      <dgm:spPr/>
    </dgm:pt>
    <dgm:pt modelId="{E9ADBC9F-4E7E-A747-A17F-9B8FF633D168}" type="pres">
      <dgm:prSet presAssocID="{5C3E2AA8-F763-4B23-BD3A-B22740B03B6B}" presName="sibTrans" presStyleLbl="sibTrans1D1" presStyleIdx="2" presStyleCnt="5"/>
      <dgm:spPr/>
    </dgm:pt>
    <dgm:pt modelId="{123CBFF7-43DD-A141-B622-114DC98E655C}" type="pres">
      <dgm:prSet presAssocID="{5C3E2AA8-F763-4B23-BD3A-B22740B03B6B}" presName="connectorText" presStyleLbl="sibTrans1D1" presStyleIdx="2" presStyleCnt="5"/>
      <dgm:spPr/>
    </dgm:pt>
    <dgm:pt modelId="{3B465485-A544-F54E-A944-83412AC5CD86}" type="pres">
      <dgm:prSet presAssocID="{01394A0C-8AB9-4312-87E9-8F80BC7EE244}" presName="node" presStyleLbl="node1" presStyleIdx="3" presStyleCnt="6">
        <dgm:presLayoutVars>
          <dgm:bulletEnabled val="1"/>
        </dgm:presLayoutVars>
      </dgm:prSet>
      <dgm:spPr/>
    </dgm:pt>
    <dgm:pt modelId="{D0B20846-B862-4A4B-8D19-1823F07B5BB3}" type="pres">
      <dgm:prSet presAssocID="{5FC7EA26-57F0-4758-8ED0-AB121384DCA8}" presName="sibTrans" presStyleLbl="sibTrans1D1" presStyleIdx="3" presStyleCnt="5"/>
      <dgm:spPr/>
    </dgm:pt>
    <dgm:pt modelId="{F3CC3DCC-26FD-344C-B636-E0E15826A693}" type="pres">
      <dgm:prSet presAssocID="{5FC7EA26-57F0-4758-8ED0-AB121384DCA8}" presName="connectorText" presStyleLbl="sibTrans1D1" presStyleIdx="3" presStyleCnt="5"/>
      <dgm:spPr/>
    </dgm:pt>
    <dgm:pt modelId="{DC547DED-8D9D-F248-B110-CBE53BEF3D0F}" type="pres">
      <dgm:prSet presAssocID="{779B56D0-16E6-4192-BB65-04A1192140FB}" presName="node" presStyleLbl="node1" presStyleIdx="4" presStyleCnt="6">
        <dgm:presLayoutVars>
          <dgm:bulletEnabled val="1"/>
        </dgm:presLayoutVars>
      </dgm:prSet>
      <dgm:spPr/>
    </dgm:pt>
    <dgm:pt modelId="{34FE566E-A6F5-D24E-BE40-F85BBB6FD73E}" type="pres">
      <dgm:prSet presAssocID="{568D7F69-B329-450C-BCAE-33718641240A}" presName="sibTrans" presStyleLbl="sibTrans1D1" presStyleIdx="4" presStyleCnt="5"/>
      <dgm:spPr/>
    </dgm:pt>
    <dgm:pt modelId="{6C745A89-45CA-814B-92C8-F532C43DF1C5}" type="pres">
      <dgm:prSet presAssocID="{568D7F69-B329-450C-BCAE-33718641240A}" presName="connectorText" presStyleLbl="sibTrans1D1" presStyleIdx="4" presStyleCnt="5"/>
      <dgm:spPr/>
    </dgm:pt>
    <dgm:pt modelId="{22236B4C-2D6E-A541-A7B3-2D6B36AD170E}" type="pres">
      <dgm:prSet presAssocID="{528936B7-F520-40A2-9542-EE30FA548CE1}" presName="node" presStyleLbl="node1" presStyleIdx="5" presStyleCnt="6">
        <dgm:presLayoutVars>
          <dgm:bulletEnabled val="1"/>
        </dgm:presLayoutVars>
      </dgm:prSet>
      <dgm:spPr/>
    </dgm:pt>
  </dgm:ptLst>
  <dgm:cxnLst>
    <dgm:cxn modelId="{115EB70A-4283-B84A-8F25-3B44556C2770}" type="presOf" srcId="{1E2C2BC4-F1F5-4CE7-9B74-AD2EAB4383AA}" destId="{83247351-92F8-EE48-B28B-95747255354D}" srcOrd="0" destOrd="0" presId="urn:microsoft.com/office/officeart/2016/7/layout/RepeatingBendingProcessNew"/>
    <dgm:cxn modelId="{C250110E-5608-DF4D-850C-EFE1BB5B003C}" type="presOf" srcId="{B7E2954B-24FF-477F-8FE4-9390AA5F1A88}" destId="{95D14A6F-4710-1C42-81F0-A474A5512731}" srcOrd="1" destOrd="0" presId="urn:microsoft.com/office/officeart/2016/7/layout/RepeatingBendingProcessNew"/>
    <dgm:cxn modelId="{7E287C12-A844-0842-9DFC-BFA8FC7745B7}" type="presOf" srcId="{01394A0C-8AB9-4312-87E9-8F80BC7EE244}" destId="{3B465485-A544-F54E-A944-83412AC5CD86}" srcOrd="0" destOrd="0" presId="urn:microsoft.com/office/officeart/2016/7/layout/RepeatingBendingProcessNew"/>
    <dgm:cxn modelId="{8D1A391C-4F25-F241-8EE8-FF24B693B666}" type="presOf" srcId="{5FC7EA26-57F0-4758-8ED0-AB121384DCA8}" destId="{F3CC3DCC-26FD-344C-B636-E0E15826A693}" srcOrd="1" destOrd="0" presId="urn:microsoft.com/office/officeart/2016/7/layout/RepeatingBendingProcessNew"/>
    <dgm:cxn modelId="{4DDF8423-0434-41B5-B98B-1B6175C5D048}" srcId="{802E1959-97DE-4FE8-AB0A-4BEB3EAA182C}" destId="{528936B7-F520-40A2-9542-EE30FA548CE1}" srcOrd="5" destOrd="0" parTransId="{052C82B8-AFA7-4DEA-81C1-A08762099AD7}" sibTransId="{3F27AA9F-742A-4AB6-8718-7F4377AE600A}"/>
    <dgm:cxn modelId="{9629E62C-F01B-5C4C-8938-A68939CD113E}" type="presOf" srcId="{5C3E2AA8-F763-4B23-BD3A-B22740B03B6B}" destId="{123CBFF7-43DD-A141-B622-114DC98E655C}" srcOrd="1" destOrd="0" presId="urn:microsoft.com/office/officeart/2016/7/layout/RepeatingBendingProcessNew"/>
    <dgm:cxn modelId="{80126737-47D4-4235-99F2-D37776CC265A}" srcId="{802E1959-97DE-4FE8-AB0A-4BEB3EAA182C}" destId="{1A39C8C0-CF8F-48B9-8D0D-47010CD77972}" srcOrd="0" destOrd="0" parTransId="{BCE6FC06-E4BE-4132-97F1-DA815635E3CE}" sibTransId="{C7E150FD-D32F-4B52-AEB9-E830BD90F2F3}"/>
    <dgm:cxn modelId="{AA21A93C-C578-4246-BD34-7EDF1670E406}" type="presOf" srcId="{1A39C8C0-CF8F-48B9-8D0D-47010CD77972}" destId="{47703224-BE8B-BB4A-BEBC-726DC9B66D2E}" srcOrd="0" destOrd="0" presId="urn:microsoft.com/office/officeart/2016/7/layout/RepeatingBendingProcessNew"/>
    <dgm:cxn modelId="{CD215C49-3775-094F-88AC-25A6DD7CCC04}" type="presOf" srcId="{B7E2954B-24FF-477F-8FE4-9390AA5F1A88}" destId="{67A9270F-9341-1844-9515-D0518A2A5710}" srcOrd="0" destOrd="0" presId="urn:microsoft.com/office/officeart/2016/7/layout/RepeatingBendingProcessNew"/>
    <dgm:cxn modelId="{6EAAD755-E463-F54F-8E74-6661F9E2B968}" type="presOf" srcId="{779B56D0-16E6-4192-BB65-04A1192140FB}" destId="{DC547DED-8D9D-F248-B110-CBE53BEF3D0F}" srcOrd="0" destOrd="0" presId="urn:microsoft.com/office/officeart/2016/7/layout/RepeatingBendingProcessNew"/>
    <dgm:cxn modelId="{86812263-3F4D-8445-BDDD-96C34199AF9A}" type="presOf" srcId="{528936B7-F520-40A2-9542-EE30FA548CE1}" destId="{22236B4C-2D6E-A541-A7B3-2D6B36AD170E}" srcOrd="0" destOrd="0" presId="urn:microsoft.com/office/officeart/2016/7/layout/RepeatingBendingProcessNew"/>
    <dgm:cxn modelId="{330D0467-FAE5-9B40-A5BB-DAAAA654223B}" type="presOf" srcId="{568D7F69-B329-450C-BCAE-33718641240A}" destId="{6C745A89-45CA-814B-92C8-F532C43DF1C5}" srcOrd="1" destOrd="0" presId="urn:microsoft.com/office/officeart/2016/7/layout/RepeatingBendingProcessNew"/>
    <dgm:cxn modelId="{0F89006F-9FF1-41B4-95D3-613051595660}" srcId="{802E1959-97DE-4FE8-AB0A-4BEB3EAA182C}" destId="{01394A0C-8AB9-4312-87E9-8F80BC7EE244}" srcOrd="3" destOrd="0" parTransId="{4BCBA995-2E8A-401F-840A-70E9F21CE44C}" sibTransId="{5FC7EA26-57F0-4758-8ED0-AB121384DCA8}"/>
    <dgm:cxn modelId="{33905472-9E7E-8C42-B509-87F40991E24A}" type="presOf" srcId="{802E1959-97DE-4FE8-AB0A-4BEB3EAA182C}" destId="{C742204A-0CD9-6142-AEDF-EAB8A709F07E}" srcOrd="0" destOrd="0" presId="urn:microsoft.com/office/officeart/2016/7/layout/RepeatingBendingProcessNew"/>
    <dgm:cxn modelId="{AA903378-C7EE-8E42-B7D7-62188DE43244}" type="presOf" srcId="{5FC7EA26-57F0-4758-8ED0-AB121384DCA8}" destId="{D0B20846-B862-4A4B-8D19-1823F07B5BB3}" srcOrd="0" destOrd="0" presId="urn:microsoft.com/office/officeart/2016/7/layout/RepeatingBendingProcessNew"/>
    <dgm:cxn modelId="{0A048C80-66F2-2347-996B-CCD8DC8478C7}" type="presOf" srcId="{C7E150FD-D32F-4B52-AEB9-E830BD90F2F3}" destId="{4486A3BC-47DA-E64F-A12A-441CCCE57783}" srcOrd="0" destOrd="0" presId="urn:microsoft.com/office/officeart/2016/7/layout/RepeatingBendingProcessNew"/>
    <dgm:cxn modelId="{4EC6D98B-433F-4597-B8D0-3B3BD2C566DC}" srcId="{802E1959-97DE-4FE8-AB0A-4BEB3EAA182C}" destId="{779B56D0-16E6-4192-BB65-04A1192140FB}" srcOrd="4" destOrd="0" parTransId="{8FA7F866-0D7E-4377-9010-95AFC2AA6A5A}" sibTransId="{568D7F69-B329-450C-BCAE-33718641240A}"/>
    <dgm:cxn modelId="{965F7B90-3918-452C-9891-C259702C267F}" srcId="{802E1959-97DE-4FE8-AB0A-4BEB3EAA182C}" destId="{6265D791-A000-45FE-98C8-585230008680}" srcOrd="1" destOrd="0" parTransId="{CDDE41E9-AC55-48BC-AE1F-B22C80D89889}" sibTransId="{B7E2954B-24FF-477F-8FE4-9390AA5F1A88}"/>
    <dgm:cxn modelId="{BF887198-6E94-7646-A202-48FFE158B468}" type="presOf" srcId="{6265D791-A000-45FE-98C8-585230008680}" destId="{30D6C75C-A2B0-7D4E-A6BE-1DADCB654E7F}" srcOrd="0" destOrd="0" presId="urn:microsoft.com/office/officeart/2016/7/layout/RepeatingBendingProcessNew"/>
    <dgm:cxn modelId="{8CE9D3B5-3B12-A843-ACD4-16177AA60D23}" type="presOf" srcId="{568D7F69-B329-450C-BCAE-33718641240A}" destId="{34FE566E-A6F5-D24E-BE40-F85BBB6FD73E}" srcOrd="0" destOrd="0" presId="urn:microsoft.com/office/officeart/2016/7/layout/RepeatingBendingProcessNew"/>
    <dgm:cxn modelId="{D83822BA-7089-CD4F-96D4-C97D7CA90CBC}" type="presOf" srcId="{C7E150FD-D32F-4B52-AEB9-E830BD90F2F3}" destId="{8CC721FC-B14D-5F47-92DF-2C8E0533049C}" srcOrd="1" destOrd="0" presId="urn:microsoft.com/office/officeart/2016/7/layout/RepeatingBendingProcessNew"/>
    <dgm:cxn modelId="{75BC60C8-CA2C-48D5-B57D-0E3200AB6520}" srcId="{802E1959-97DE-4FE8-AB0A-4BEB3EAA182C}" destId="{1E2C2BC4-F1F5-4CE7-9B74-AD2EAB4383AA}" srcOrd="2" destOrd="0" parTransId="{B350B5E0-EF85-439A-B35A-DBE7105EF643}" sibTransId="{5C3E2AA8-F763-4B23-BD3A-B22740B03B6B}"/>
    <dgm:cxn modelId="{C70961F4-93BB-9841-902A-427263BE9C3E}" type="presOf" srcId="{5C3E2AA8-F763-4B23-BD3A-B22740B03B6B}" destId="{E9ADBC9F-4E7E-A747-A17F-9B8FF633D168}" srcOrd="0" destOrd="0" presId="urn:microsoft.com/office/officeart/2016/7/layout/RepeatingBendingProcessNew"/>
    <dgm:cxn modelId="{79DE9654-8BD8-7147-BB3B-E1ED2F3D9016}" type="presParOf" srcId="{C742204A-0CD9-6142-AEDF-EAB8A709F07E}" destId="{47703224-BE8B-BB4A-BEBC-726DC9B66D2E}" srcOrd="0" destOrd="0" presId="urn:microsoft.com/office/officeart/2016/7/layout/RepeatingBendingProcessNew"/>
    <dgm:cxn modelId="{A41D1F13-9282-2941-8F04-D81487DFBE19}" type="presParOf" srcId="{C742204A-0CD9-6142-AEDF-EAB8A709F07E}" destId="{4486A3BC-47DA-E64F-A12A-441CCCE57783}" srcOrd="1" destOrd="0" presId="urn:microsoft.com/office/officeart/2016/7/layout/RepeatingBendingProcessNew"/>
    <dgm:cxn modelId="{F324C8D6-BA76-5E41-9D49-F3C80F5AE5DF}" type="presParOf" srcId="{4486A3BC-47DA-E64F-A12A-441CCCE57783}" destId="{8CC721FC-B14D-5F47-92DF-2C8E0533049C}" srcOrd="0" destOrd="0" presId="urn:microsoft.com/office/officeart/2016/7/layout/RepeatingBendingProcessNew"/>
    <dgm:cxn modelId="{F5309810-2D71-F847-8826-79A412134F7B}" type="presParOf" srcId="{C742204A-0CD9-6142-AEDF-EAB8A709F07E}" destId="{30D6C75C-A2B0-7D4E-A6BE-1DADCB654E7F}" srcOrd="2" destOrd="0" presId="urn:microsoft.com/office/officeart/2016/7/layout/RepeatingBendingProcessNew"/>
    <dgm:cxn modelId="{861FB4A4-2B25-B748-ABF7-6C695CED2792}" type="presParOf" srcId="{C742204A-0CD9-6142-AEDF-EAB8A709F07E}" destId="{67A9270F-9341-1844-9515-D0518A2A5710}" srcOrd="3" destOrd="0" presId="urn:microsoft.com/office/officeart/2016/7/layout/RepeatingBendingProcessNew"/>
    <dgm:cxn modelId="{1BE9AB94-F6E1-474C-8BA0-8B32028211C2}" type="presParOf" srcId="{67A9270F-9341-1844-9515-D0518A2A5710}" destId="{95D14A6F-4710-1C42-81F0-A474A5512731}" srcOrd="0" destOrd="0" presId="urn:microsoft.com/office/officeart/2016/7/layout/RepeatingBendingProcessNew"/>
    <dgm:cxn modelId="{62E5D28F-A81E-654F-9B43-50D3C5C584A5}" type="presParOf" srcId="{C742204A-0CD9-6142-AEDF-EAB8A709F07E}" destId="{83247351-92F8-EE48-B28B-95747255354D}" srcOrd="4" destOrd="0" presId="urn:microsoft.com/office/officeart/2016/7/layout/RepeatingBendingProcessNew"/>
    <dgm:cxn modelId="{351244B8-98B0-ED49-B98E-BC0C2988C794}" type="presParOf" srcId="{C742204A-0CD9-6142-AEDF-EAB8A709F07E}" destId="{E9ADBC9F-4E7E-A747-A17F-9B8FF633D168}" srcOrd="5" destOrd="0" presId="urn:microsoft.com/office/officeart/2016/7/layout/RepeatingBendingProcessNew"/>
    <dgm:cxn modelId="{D4953E07-C9A4-0D4F-BA56-8E9204EEDC25}" type="presParOf" srcId="{E9ADBC9F-4E7E-A747-A17F-9B8FF633D168}" destId="{123CBFF7-43DD-A141-B622-114DC98E655C}" srcOrd="0" destOrd="0" presId="urn:microsoft.com/office/officeart/2016/7/layout/RepeatingBendingProcessNew"/>
    <dgm:cxn modelId="{6D7BE4CD-C6B9-9447-98DA-20113B510158}" type="presParOf" srcId="{C742204A-0CD9-6142-AEDF-EAB8A709F07E}" destId="{3B465485-A544-F54E-A944-83412AC5CD86}" srcOrd="6" destOrd="0" presId="urn:microsoft.com/office/officeart/2016/7/layout/RepeatingBendingProcessNew"/>
    <dgm:cxn modelId="{BE17BFA1-A833-EE47-9B00-1CB9CD14DF42}" type="presParOf" srcId="{C742204A-0CD9-6142-AEDF-EAB8A709F07E}" destId="{D0B20846-B862-4A4B-8D19-1823F07B5BB3}" srcOrd="7" destOrd="0" presId="urn:microsoft.com/office/officeart/2016/7/layout/RepeatingBendingProcessNew"/>
    <dgm:cxn modelId="{C4185167-103A-A745-9FEA-D83AABB46E2D}" type="presParOf" srcId="{D0B20846-B862-4A4B-8D19-1823F07B5BB3}" destId="{F3CC3DCC-26FD-344C-B636-E0E15826A693}" srcOrd="0" destOrd="0" presId="urn:microsoft.com/office/officeart/2016/7/layout/RepeatingBendingProcessNew"/>
    <dgm:cxn modelId="{3810424A-393E-6E45-B07B-197E44FB4C5A}" type="presParOf" srcId="{C742204A-0CD9-6142-AEDF-EAB8A709F07E}" destId="{DC547DED-8D9D-F248-B110-CBE53BEF3D0F}" srcOrd="8" destOrd="0" presId="urn:microsoft.com/office/officeart/2016/7/layout/RepeatingBendingProcessNew"/>
    <dgm:cxn modelId="{406CB13F-B16E-3847-BF87-178056429AEF}" type="presParOf" srcId="{C742204A-0CD9-6142-AEDF-EAB8A709F07E}" destId="{34FE566E-A6F5-D24E-BE40-F85BBB6FD73E}" srcOrd="9" destOrd="0" presId="urn:microsoft.com/office/officeart/2016/7/layout/RepeatingBendingProcessNew"/>
    <dgm:cxn modelId="{BEF69049-861E-4545-8BF8-CD3247373CE0}" type="presParOf" srcId="{34FE566E-A6F5-D24E-BE40-F85BBB6FD73E}" destId="{6C745A89-45CA-814B-92C8-F532C43DF1C5}" srcOrd="0" destOrd="0" presId="urn:microsoft.com/office/officeart/2016/7/layout/RepeatingBendingProcessNew"/>
    <dgm:cxn modelId="{83EDBE39-DAFE-7640-8742-7B34E681CAA7}" type="presParOf" srcId="{C742204A-0CD9-6142-AEDF-EAB8A709F07E}" destId="{22236B4C-2D6E-A541-A7B3-2D6B36AD170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69C21-C9A1-4C7C-958E-5DC56A2D1BB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F6BB5F-8E62-4CE5-9A49-A9AE88DD99BB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Be the best that I can be at all times </a:t>
          </a:r>
          <a:endParaRPr lang="en-US" dirty="0"/>
        </a:p>
      </dgm:t>
    </dgm:pt>
    <dgm:pt modelId="{4690E61E-0390-471E-91FF-4C2E76210716}" type="parTrans" cxnId="{DFEB674B-594B-4C13-A461-06AA107EF854}">
      <dgm:prSet/>
      <dgm:spPr/>
      <dgm:t>
        <a:bodyPr/>
        <a:lstStyle/>
        <a:p>
          <a:endParaRPr lang="en-US"/>
        </a:p>
      </dgm:t>
    </dgm:pt>
    <dgm:pt modelId="{30F9A34F-80A9-409C-BA27-439BD5F693D4}" type="sibTrans" cxnId="{DFEB674B-594B-4C13-A461-06AA107EF854}">
      <dgm:prSet/>
      <dgm:spPr/>
      <dgm:t>
        <a:bodyPr/>
        <a:lstStyle/>
        <a:p>
          <a:endParaRPr lang="en-US"/>
        </a:p>
      </dgm:t>
    </dgm:pt>
    <dgm:pt modelId="{0219C0AC-FDED-41A9-81EA-442A810E2672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Travel carefully around school, walking not running </a:t>
          </a:r>
          <a:endParaRPr lang="en-US" dirty="0"/>
        </a:p>
      </dgm:t>
    </dgm:pt>
    <dgm:pt modelId="{8FC671DB-11C6-45F0-ABF9-63017B1ABB26}" type="parTrans" cxnId="{BEA6B980-6899-4C55-874F-12DB5A61D531}">
      <dgm:prSet/>
      <dgm:spPr/>
      <dgm:t>
        <a:bodyPr/>
        <a:lstStyle/>
        <a:p>
          <a:endParaRPr lang="en-US"/>
        </a:p>
      </dgm:t>
    </dgm:pt>
    <dgm:pt modelId="{5249F910-9C0A-4AB1-8B4B-A57DD5B2B1B3}" type="sibTrans" cxnId="{BEA6B980-6899-4C55-874F-12DB5A61D531}">
      <dgm:prSet/>
      <dgm:spPr/>
      <dgm:t>
        <a:bodyPr/>
        <a:lstStyle/>
        <a:p>
          <a:endParaRPr lang="en-US"/>
        </a:p>
      </dgm:t>
    </dgm:pt>
    <dgm:pt modelId="{948CF5AC-8932-4B78-B921-54F6D63142F5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Listen politely to all adults in school </a:t>
          </a:r>
          <a:endParaRPr lang="en-US" dirty="0"/>
        </a:p>
      </dgm:t>
    </dgm:pt>
    <dgm:pt modelId="{AD413571-3185-49DE-99D6-D02DBDC34528}" type="parTrans" cxnId="{EC99A0E6-3296-480B-BF5A-7AE220832924}">
      <dgm:prSet/>
      <dgm:spPr/>
      <dgm:t>
        <a:bodyPr/>
        <a:lstStyle/>
        <a:p>
          <a:endParaRPr lang="en-US"/>
        </a:p>
      </dgm:t>
    </dgm:pt>
    <dgm:pt modelId="{1271F1E4-886C-4DB4-8BC8-9928DF357852}" type="sibTrans" cxnId="{EC99A0E6-3296-480B-BF5A-7AE220832924}">
      <dgm:prSet/>
      <dgm:spPr/>
      <dgm:t>
        <a:bodyPr/>
        <a:lstStyle/>
        <a:p>
          <a:endParaRPr lang="en-US"/>
        </a:p>
      </dgm:t>
    </dgm:pt>
    <dgm:pt modelId="{1CBDEF30-EEC8-4026-8BEC-284886958922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Do what is asked of me by any grown up</a:t>
          </a:r>
          <a:endParaRPr lang="en-US" dirty="0"/>
        </a:p>
      </dgm:t>
    </dgm:pt>
    <dgm:pt modelId="{9E3F71E2-447E-46F8-A566-A7601CFE38C9}" type="parTrans" cxnId="{25ED11B0-47FC-4EE8-8E43-57FC96D55854}">
      <dgm:prSet/>
      <dgm:spPr/>
      <dgm:t>
        <a:bodyPr/>
        <a:lstStyle/>
        <a:p>
          <a:endParaRPr lang="en-US"/>
        </a:p>
      </dgm:t>
    </dgm:pt>
    <dgm:pt modelId="{79541DBD-1BFA-449C-962F-3E12A6D33E13}" type="sibTrans" cxnId="{25ED11B0-47FC-4EE8-8E43-57FC96D55854}">
      <dgm:prSet/>
      <dgm:spPr/>
      <dgm:t>
        <a:bodyPr/>
        <a:lstStyle/>
        <a:p>
          <a:endParaRPr lang="en-US"/>
        </a:p>
      </dgm:t>
    </dgm:pt>
    <dgm:pt modelId="{B2E357F7-8667-4A05-9086-E9614406E11E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Put my hand up to speak in class </a:t>
          </a:r>
          <a:endParaRPr lang="en-US" dirty="0"/>
        </a:p>
      </dgm:t>
    </dgm:pt>
    <dgm:pt modelId="{C767B0F2-092F-4A41-9CC4-B81AA6D221D7}" type="parTrans" cxnId="{8F8BCAAE-1F8C-4A5D-B494-1997251D6B97}">
      <dgm:prSet/>
      <dgm:spPr/>
      <dgm:t>
        <a:bodyPr/>
        <a:lstStyle/>
        <a:p>
          <a:endParaRPr lang="en-US"/>
        </a:p>
      </dgm:t>
    </dgm:pt>
    <dgm:pt modelId="{764D940C-1781-4DA5-BBF8-A68A5B490813}" type="sibTrans" cxnId="{8F8BCAAE-1F8C-4A5D-B494-1997251D6B97}">
      <dgm:prSet/>
      <dgm:spPr/>
      <dgm:t>
        <a:bodyPr/>
        <a:lstStyle/>
        <a:p>
          <a:endParaRPr lang="en-US"/>
        </a:p>
      </dgm:t>
    </dgm:pt>
    <dgm:pt modelId="{AFD4DC05-1BA8-465C-9E3A-B157FE53CB21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Keep hands and feet to myself</a:t>
          </a:r>
          <a:endParaRPr lang="en-US" dirty="0"/>
        </a:p>
      </dgm:t>
    </dgm:pt>
    <dgm:pt modelId="{C4CA2ECD-B381-4B67-83E0-5513BA1CFE51}" type="parTrans" cxnId="{10B54971-8DB3-4593-8573-593AB810142B}">
      <dgm:prSet/>
      <dgm:spPr/>
      <dgm:t>
        <a:bodyPr/>
        <a:lstStyle/>
        <a:p>
          <a:endParaRPr lang="en-US"/>
        </a:p>
      </dgm:t>
    </dgm:pt>
    <dgm:pt modelId="{9E6E2A8B-DF66-42BC-9A0E-EEB1261E76E4}" type="sibTrans" cxnId="{10B54971-8DB3-4593-8573-593AB810142B}">
      <dgm:prSet/>
      <dgm:spPr/>
      <dgm:t>
        <a:bodyPr/>
        <a:lstStyle/>
        <a:p>
          <a:endParaRPr lang="en-US"/>
        </a:p>
      </dgm:t>
    </dgm:pt>
    <dgm:pt modelId="{501ECF6A-C82A-4E2D-B342-B2465D16361A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Use good manners and be polite always </a:t>
          </a:r>
          <a:endParaRPr lang="en-US" dirty="0"/>
        </a:p>
      </dgm:t>
    </dgm:pt>
    <dgm:pt modelId="{6D370835-DD45-4699-BB7E-7C2E0E0CD893}" type="parTrans" cxnId="{E6C042D1-6919-4448-9932-6CF731980FB5}">
      <dgm:prSet/>
      <dgm:spPr/>
      <dgm:t>
        <a:bodyPr/>
        <a:lstStyle/>
        <a:p>
          <a:endParaRPr lang="en-US"/>
        </a:p>
      </dgm:t>
    </dgm:pt>
    <dgm:pt modelId="{83BC99DB-AB54-4E71-9FD8-04259DAE3E99}" type="sibTrans" cxnId="{E6C042D1-6919-4448-9932-6CF731980FB5}">
      <dgm:prSet/>
      <dgm:spPr/>
      <dgm:t>
        <a:bodyPr/>
        <a:lstStyle/>
        <a:p>
          <a:endParaRPr lang="en-US"/>
        </a:p>
      </dgm:t>
    </dgm:pt>
    <dgm:pt modelId="{62210252-9D55-4133-99A0-459B0AC48974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Be kind and gentle to others </a:t>
          </a:r>
          <a:endParaRPr lang="en-US" dirty="0"/>
        </a:p>
      </dgm:t>
    </dgm:pt>
    <dgm:pt modelId="{62F649C5-1F4C-4DF8-8B50-CD805FC09EB8}" type="parTrans" cxnId="{999A0E79-7F23-493B-98DC-4D0C8D7855EA}">
      <dgm:prSet/>
      <dgm:spPr/>
      <dgm:t>
        <a:bodyPr/>
        <a:lstStyle/>
        <a:p>
          <a:endParaRPr lang="en-US"/>
        </a:p>
      </dgm:t>
    </dgm:pt>
    <dgm:pt modelId="{125539D6-4CC1-4EF0-8F63-5D61AE523E8A}" type="sibTrans" cxnId="{999A0E79-7F23-493B-98DC-4D0C8D7855EA}">
      <dgm:prSet/>
      <dgm:spPr/>
      <dgm:t>
        <a:bodyPr/>
        <a:lstStyle/>
        <a:p>
          <a:endParaRPr lang="en-US"/>
        </a:p>
      </dgm:t>
    </dgm:pt>
    <dgm:pt modelId="{E995FB2C-F2C8-4D4F-89EB-9042AB435E8A}" type="pres">
      <dgm:prSet presAssocID="{1DA69C21-C9A1-4C7C-958E-5DC56A2D1BBF}" presName="diagram" presStyleCnt="0">
        <dgm:presLayoutVars>
          <dgm:dir/>
          <dgm:resizeHandles val="exact"/>
        </dgm:presLayoutVars>
      </dgm:prSet>
      <dgm:spPr/>
    </dgm:pt>
    <dgm:pt modelId="{407296FB-8148-B24E-AD32-B7C3B1B9213A}" type="pres">
      <dgm:prSet presAssocID="{B2F6BB5F-8E62-4CE5-9A49-A9AE88DD99BB}" presName="node" presStyleLbl="node1" presStyleIdx="0" presStyleCnt="8">
        <dgm:presLayoutVars>
          <dgm:bulletEnabled val="1"/>
        </dgm:presLayoutVars>
      </dgm:prSet>
      <dgm:spPr/>
    </dgm:pt>
    <dgm:pt modelId="{4BC08270-9579-9A4D-9280-6A43C314624A}" type="pres">
      <dgm:prSet presAssocID="{30F9A34F-80A9-409C-BA27-439BD5F693D4}" presName="sibTrans" presStyleCnt="0"/>
      <dgm:spPr/>
    </dgm:pt>
    <dgm:pt modelId="{D9971DAE-29AE-E24B-BAA9-B41F44C8A448}" type="pres">
      <dgm:prSet presAssocID="{0219C0AC-FDED-41A9-81EA-442A810E2672}" presName="node" presStyleLbl="node1" presStyleIdx="1" presStyleCnt="8">
        <dgm:presLayoutVars>
          <dgm:bulletEnabled val="1"/>
        </dgm:presLayoutVars>
      </dgm:prSet>
      <dgm:spPr/>
    </dgm:pt>
    <dgm:pt modelId="{68410354-F457-4146-8F4E-465C573EBF23}" type="pres">
      <dgm:prSet presAssocID="{5249F910-9C0A-4AB1-8B4B-A57DD5B2B1B3}" presName="sibTrans" presStyleCnt="0"/>
      <dgm:spPr/>
    </dgm:pt>
    <dgm:pt modelId="{4B3F806E-4AD0-8D41-8D07-C16AAB2E6D24}" type="pres">
      <dgm:prSet presAssocID="{948CF5AC-8932-4B78-B921-54F6D63142F5}" presName="node" presStyleLbl="node1" presStyleIdx="2" presStyleCnt="8">
        <dgm:presLayoutVars>
          <dgm:bulletEnabled val="1"/>
        </dgm:presLayoutVars>
      </dgm:prSet>
      <dgm:spPr/>
    </dgm:pt>
    <dgm:pt modelId="{E7D7A9DD-C182-5B44-8E8A-E42151A466E7}" type="pres">
      <dgm:prSet presAssocID="{1271F1E4-886C-4DB4-8BC8-9928DF357852}" presName="sibTrans" presStyleCnt="0"/>
      <dgm:spPr/>
    </dgm:pt>
    <dgm:pt modelId="{D6B11308-CFD9-8C44-8E14-88870C3A9150}" type="pres">
      <dgm:prSet presAssocID="{1CBDEF30-EEC8-4026-8BEC-284886958922}" presName="node" presStyleLbl="node1" presStyleIdx="3" presStyleCnt="8">
        <dgm:presLayoutVars>
          <dgm:bulletEnabled val="1"/>
        </dgm:presLayoutVars>
      </dgm:prSet>
      <dgm:spPr/>
    </dgm:pt>
    <dgm:pt modelId="{3A3F0C48-4EF6-2D44-B7BC-DF04F820CD0C}" type="pres">
      <dgm:prSet presAssocID="{79541DBD-1BFA-449C-962F-3E12A6D33E13}" presName="sibTrans" presStyleCnt="0"/>
      <dgm:spPr/>
    </dgm:pt>
    <dgm:pt modelId="{8F7AFEB2-5990-9042-A596-31822B391C8B}" type="pres">
      <dgm:prSet presAssocID="{B2E357F7-8667-4A05-9086-E9614406E11E}" presName="node" presStyleLbl="node1" presStyleIdx="4" presStyleCnt="8">
        <dgm:presLayoutVars>
          <dgm:bulletEnabled val="1"/>
        </dgm:presLayoutVars>
      </dgm:prSet>
      <dgm:spPr/>
    </dgm:pt>
    <dgm:pt modelId="{72B84FCF-A299-9145-9AAA-1D6DD5233CFA}" type="pres">
      <dgm:prSet presAssocID="{764D940C-1781-4DA5-BBF8-A68A5B490813}" presName="sibTrans" presStyleCnt="0"/>
      <dgm:spPr/>
    </dgm:pt>
    <dgm:pt modelId="{53FE563B-DDD2-2545-88DF-CB0342BFF95F}" type="pres">
      <dgm:prSet presAssocID="{AFD4DC05-1BA8-465C-9E3A-B157FE53CB21}" presName="node" presStyleLbl="node1" presStyleIdx="5" presStyleCnt="8">
        <dgm:presLayoutVars>
          <dgm:bulletEnabled val="1"/>
        </dgm:presLayoutVars>
      </dgm:prSet>
      <dgm:spPr/>
    </dgm:pt>
    <dgm:pt modelId="{2519FCB1-9C2B-A146-9221-CD04015EE7F0}" type="pres">
      <dgm:prSet presAssocID="{9E6E2A8B-DF66-42BC-9A0E-EEB1261E76E4}" presName="sibTrans" presStyleCnt="0"/>
      <dgm:spPr/>
    </dgm:pt>
    <dgm:pt modelId="{CA6BB415-1B78-B64C-B10D-C34F91FE2B91}" type="pres">
      <dgm:prSet presAssocID="{501ECF6A-C82A-4E2D-B342-B2465D16361A}" presName="node" presStyleLbl="node1" presStyleIdx="6" presStyleCnt="8">
        <dgm:presLayoutVars>
          <dgm:bulletEnabled val="1"/>
        </dgm:presLayoutVars>
      </dgm:prSet>
      <dgm:spPr/>
    </dgm:pt>
    <dgm:pt modelId="{35D90D32-7739-4A48-ABBE-4F964FFAF9FE}" type="pres">
      <dgm:prSet presAssocID="{83BC99DB-AB54-4E71-9FD8-04259DAE3E99}" presName="sibTrans" presStyleCnt="0"/>
      <dgm:spPr/>
    </dgm:pt>
    <dgm:pt modelId="{A2827EFA-C003-4C4F-95E5-95F59E7DBC89}" type="pres">
      <dgm:prSet presAssocID="{62210252-9D55-4133-99A0-459B0AC48974}" presName="node" presStyleLbl="node1" presStyleIdx="7" presStyleCnt="8">
        <dgm:presLayoutVars>
          <dgm:bulletEnabled val="1"/>
        </dgm:presLayoutVars>
      </dgm:prSet>
      <dgm:spPr/>
    </dgm:pt>
  </dgm:ptLst>
  <dgm:cxnLst>
    <dgm:cxn modelId="{0113BB23-99C9-624D-BCA6-F2BB5C27616C}" type="presOf" srcId="{948CF5AC-8932-4B78-B921-54F6D63142F5}" destId="{4B3F806E-4AD0-8D41-8D07-C16AAB2E6D24}" srcOrd="0" destOrd="0" presId="urn:microsoft.com/office/officeart/2005/8/layout/default"/>
    <dgm:cxn modelId="{5F8B2027-DBDF-5F4B-A8AB-BD8BB18E2A0B}" type="presOf" srcId="{B2F6BB5F-8E62-4CE5-9A49-A9AE88DD99BB}" destId="{407296FB-8148-B24E-AD32-B7C3B1B9213A}" srcOrd="0" destOrd="0" presId="urn:microsoft.com/office/officeart/2005/8/layout/default"/>
    <dgm:cxn modelId="{DFEB674B-594B-4C13-A461-06AA107EF854}" srcId="{1DA69C21-C9A1-4C7C-958E-5DC56A2D1BBF}" destId="{B2F6BB5F-8E62-4CE5-9A49-A9AE88DD99BB}" srcOrd="0" destOrd="0" parTransId="{4690E61E-0390-471E-91FF-4C2E76210716}" sibTransId="{30F9A34F-80A9-409C-BA27-439BD5F693D4}"/>
    <dgm:cxn modelId="{10B54971-8DB3-4593-8573-593AB810142B}" srcId="{1DA69C21-C9A1-4C7C-958E-5DC56A2D1BBF}" destId="{AFD4DC05-1BA8-465C-9E3A-B157FE53CB21}" srcOrd="5" destOrd="0" parTransId="{C4CA2ECD-B381-4B67-83E0-5513BA1CFE51}" sibTransId="{9E6E2A8B-DF66-42BC-9A0E-EEB1261E76E4}"/>
    <dgm:cxn modelId="{C20C0C73-DF26-874E-9141-C43AF1259AB8}" type="presOf" srcId="{0219C0AC-FDED-41A9-81EA-442A810E2672}" destId="{D9971DAE-29AE-E24B-BAA9-B41F44C8A448}" srcOrd="0" destOrd="0" presId="urn:microsoft.com/office/officeart/2005/8/layout/default"/>
    <dgm:cxn modelId="{A04BEF74-1CBD-6043-B5A3-E33459CE4449}" type="presOf" srcId="{62210252-9D55-4133-99A0-459B0AC48974}" destId="{A2827EFA-C003-4C4F-95E5-95F59E7DBC89}" srcOrd="0" destOrd="0" presId="urn:microsoft.com/office/officeart/2005/8/layout/default"/>
    <dgm:cxn modelId="{999A0E79-7F23-493B-98DC-4D0C8D7855EA}" srcId="{1DA69C21-C9A1-4C7C-958E-5DC56A2D1BBF}" destId="{62210252-9D55-4133-99A0-459B0AC48974}" srcOrd="7" destOrd="0" parTransId="{62F649C5-1F4C-4DF8-8B50-CD805FC09EB8}" sibTransId="{125539D6-4CC1-4EF0-8F63-5D61AE523E8A}"/>
    <dgm:cxn modelId="{BEA6B980-6899-4C55-874F-12DB5A61D531}" srcId="{1DA69C21-C9A1-4C7C-958E-5DC56A2D1BBF}" destId="{0219C0AC-FDED-41A9-81EA-442A810E2672}" srcOrd="1" destOrd="0" parTransId="{8FC671DB-11C6-45F0-ABF9-63017B1ABB26}" sibTransId="{5249F910-9C0A-4AB1-8B4B-A57DD5B2B1B3}"/>
    <dgm:cxn modelId="{700FB785-D78C-C948-9005-4EEE731B83CF}" type="presOf" srcId="{1CBDEF30-EEC8-4026-8BEC-284886958922}" destId="{D6B11308-CFD9-8C44-8E14-88870C3A9150}" srcOrd="0" destOrd="0" presId="urn:microsoft.com/office/officeart/2005/8/layout/default"/>
    <dgm:cxn modelId="{CD87FD88-DB1A-F74D-B3C8-3E56933F5C8D}" type="presOf" srcId="{501ECF6A-C82A-4E2D-B342-B2465D16361A}" destId="{CA6BB415-1B78-B64C-B10D-C34F91FE2B91}" srcOrd="0" destOrd="0" presId="urn:microsoft.com/office/officeart/2005/8/layout/default"/>
    <dgm:cxn modelId="{8F8BCAAE-1F8C-4A5D-B494-1997251D6B97}" srcId="{1DA69C21-C9A1-4C7C-958E-5DC56A2D1BBF}" destId="{B2E357F7-8667-4A05-9086-E9614406E11E}" srcOrd="4" destOrd="0" parTransId="{C767B0F2-092F-4A41-9CC4-B81AA6D221D7}" sibTransId="{764D940C-1781-4DA5-BBF8-A68A5B490813}"/>
    <dgm:cxn modelId="{25ED11B0-47FC-4EE8-8E43-57FC96D55854}" srcId="{1DA69C21-C9A1-4C7C-958E-5DC56A2D1BBF}" destId="{1CBDEF30-EEC8-4026-8BEC-284886958922}" srcOrd="3" destOrd="0" parTransId="{9E3F71E2-447E-46F8-A566-A7601CFE38C9}" sibTransId="{79541DBD-1BFA-449C-962F-3E12A6D33E13}"/>
    <dgm:cxn modelId="{0F3F27B7-D26B-C84C-84F6-EA1DC621C936}" type="presOf" srcId="{B2E357F7-8667-4A05-9086-E9614406E11E}" destId="{8F7AFEB2-5990-9042-A596-31822B391C8B}" srcOrd="0" destOrd="0" presId="urn:microsoft.com/office/officeart/2005/8/layout/default"/>
    <dgm:cxn modelId="{48B68EC9-EDFB-274B-ABCD-F8EE35687CBE}" type="presOf" srcId="{1DA69C21-C9A1-4C7C-958E-5DC56A2D1BBF}" destId="{E995FB2C-F2C8-4D4F-89EB-9042AB435E8A}" srcOrd="0" destOrd="0" presId="urn:microsoft.com/office/officeart/2005/8/layout/default"/>
    <dgm:cxn modelId="{E6C042D1-6919-4448-9932-6CF731980FB5}" srcId="{1DA69C21-C9A1-4C7C-958E-5DC56A2D1BBF}" destId="{501ECF6A-C82A-4E2D-B342-B2465D16361A}" srcOrd="6" destOrd="0" parTransId="{6D370835-DD45-4699-BB7E-7C2E0E0CD893}" sibTransId="{83BC99DB-AB54-4E71-9FD8-04259DAE3E99}"/>
    <dgm:cxn modelId="{9E6F7BDE-A9E8-A247-8BFE-1842C6AF58CB}" type="presOf" srcId="{AFD4DC05-1BA8-465C-9E3A-B157FE53CB21}" destId="{53FE563B-DDD2-2545-88DF-CB0342BFF95F}" srcOrd="0" destOrd="0" presId="urn:microsoft.com/office/officeart/2005/8/layout/default"/>
    <dgm:cxn modelId="{EC99A0E6-3296-480B-BF5A-7AE220832924}" srcId="{1DA69C21-C9A1-4C7C-958E-5DC56A2D1BBF}" destId="{948CF5AC-8932-4B78-B921-54F6D63142F5}" srcOrd="2" destOrd="0" parTransId="{AD413571-3185-49DE-99D6-D02DBDC34528}" sibTransId="{1271F1E4-886C-4DB4-8BC8-9928DF357852}"/>
    <dgm:cxn modelId="{D1F229B1-D18B-0D49-84A6-B0B03CCC0CA4}" type="presParOf" srcId="{E995FB2C-F2C8-4D4F-89EB-9042AB435E8A}" destId="{407296FB-8148-B24E-AD32-B7C3B1B9213A}" srcOrd="0" destOrd="0" presId="urn:microsoft.com/office/officeart/2005/8/layout/default"/>
    <dgm:cxn modelId="{A4CB2018-9566-8A4F-96C1-420E80B65D53}" type="presParOf" srcId="{E995FB2C-F2C8-4D4F-89EB-9042AB435E8A}" destId="{4BC08270-9579-9A4D-9280-6A43C314624A}" srcOrd="1" destOrd="0" presId="urn:microsoft.com/office/officeart/2005/8/layout/default"/>
    <dgm:cxn modelId="{5F21AB92-9446-4F44-9B24-29BE6B305475}" type="presParOf" srcId="{E995FB2C-F2C8-4D4F-89EB-9042AB435E8A}" destId="{D9971DAE-29AE-E24B-BAA9-B41F44C8A448}" srcOrd="2" destOrd="0" presId="urn:microsoft.com/office/officeart/2005/8/layout/default"/>
    <dgm:cxn modelId="{9289FBBA-343A-BE46-BC5C-2A1DF4F0C980}" type="presParOf" srcId="{E995FB2C-F2C8-4D4F-89EB-9042AB435E8A}" destId="{68410354-F457-4146-8F4E-465C573EBF23}" srcOrd="3" destOrd="0" presId="urn:microsoft.com/office/officeart/2005/8/layout/default"/>
    <dgm:cxn modelId="{6D2084FA-0803-DE42-A5A6-84933D24DD12}" type="presParOf" srcId="{E995FB2C-F2C8-4D4F-89EB-9042AB435E8A}" destId="{4B3F806E-4AD0-8D41-8D07-C16AAB2E6D24}" srcOrd="4" destOrd="0" presId="urn:microsoft.com/office/officeart/2005/8/layout/default"/>
    <dgm:cxn modelId="{2E2231B1-D5BC-B44B-82CB-E99F3F90FD60}" type="presParOf" srcId="{E995FB2C-F2C8-4D4F-89EB-9042AB435E8A}" destId="{E7D7A9DD-C182-5B44-8E8A-E42151A466E7}" srcOrd="5" destOrd="0" presId="urn:microsoft.com/office/officeart/2005/8/layout/default"/>
    <dgm:cxn modelId="{7EDED0E8-2B12-B349-9136-459D0F640FA6}" type="presParOf" srcId="{E995FB2C-F2C8-4D4F-89EB-9042AB435E8A}" destId="{D6B11308-CFD9-8C44-8E14-88870C3A9150}" srcOrd="6" destOrd="0" presId="urn:microsoft.com/office/officeart/2005/8/layout/default"/>
    <dgm:cxn modelId="{879D3314-67EA-DD46-9492-1D2BCD788BD4}" type="presParOf" srcId="{E995FB2C-F2C8-4D4F-89EB-9042AB435E8A}" destId="{3A3F0C48-4EF6-2D44-B7BC-DF04F820CD0C}" srcOrd="7" destOrd="0" presId="urn:microsoft.com/office/officeart/2005/8/layout/default"/>
    <dgm:cxn modelId="{15A2ED5F-1783-4443-857A-6B675BECFD55}" type="presParOf" srcId="{E995FB2C-F2C8-4D4F-89EB-9042AB435E8A}" destId="{8F7AFEB2-5990-9042-A596-31822B391C8B}" srcOrd="8" destOrd="0" presId="urn:microsoft.com/office/officeart/2005/8/layout/default"/>
    <dgm:cxn modelId="{077A7BB8-338B-F14D-8AB2-DA58C6D413BE}" type="presParOf" srcId="{E995FB2C-F2C8-4D4F-89EB-9042AB435E8A}" destId="{72B84FCF-A299-9145-9AAA-1D6DD5233CFA}" srcOrd="9" destOrd="0" presId="urn:microsoft.com/office/officeart/2005/8/layout/default"/>
    <dgm:cxn modelId="{32A0D116-1F9C-1D48-9AA5-65A94DC40E55}" type="presParOf" srcId="{E995FB2C-F2C8-4D4F-89EB-9042AB435E8A}" destId="{53FE563B-DDD2-2545-88DF-CB0342BFF95F}" srcOrd="10" destOrd="0" presId="urn:microsoft.com/office/officeart/2005/8/layout/default"/>
    <dgm:cxn modelId="{DDFB231A-457A-964F-8A55-86884367F485}" type="presParOf" srcId="{E995FB2C-F2C8-4D4F-89EB-9042AB435E8A}" destId="{2519FCB1-9C2B-A146-9221-CD04015EE7F0}" srcOrd="11" destOrd="0" presId="urn:microsoft.com/office/officeart/2005/8/layout/default"/>
    <dgm:cxn modelId="{A1F5EF50-9D82-0E4B-BCEA-E51BCE414CDA}" type="presParOf" srcId="{E995FB2C-F2C8-4D4F-89EB-9042AB435E8A}" destId="{CA6BB415-1B78-B64C-B10D-C34F91FE2B91}" srcOrd="12" destOrd="0" presId="urn:microsoft.com/office/officeart/2005/8/layout/default"/>
    <dgm:cxn modelId="{F908B09C-A27E-8545-BF9E-6E91F7221983}" type="presParOf" srcId="{E995FB2C-F2C8-4D4F-89EB-9042AB435E8A}" destId="{35D90D32-7739-4A48-ABBE-4F964FFAF9FE}" srcOrd="13" destOrd="0" presId="urn:microsoft.com/office/officeart/2005/8/layout/default"/>
    <dgm:cxn modelId="{CA641BB2-776F-1E4B-9F0A-32889A162747}" type="presParOf" srcId="{E995FB2C-F2C8-4D4F-89EB-9042AB435E8A}" destId="{A2827EFA-C003-4C4F-95E5-95F59E7DBC8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2E1959-97DE-4FE8-AB0A-4BEB3EAA182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39C8C0-CF8F-48B9-8D0D-47010CD77972}">
      <dgm:prSet/>
      <dgm:spPr/>
      <dgm:t>
        <a:bodyPr/>
        <a:lstStyle/>
        <a:p>
          <a:r>
            <a:rPr lang="en-US"/>
            <a:t>I get two chances to fix it!</a:t>
          </a:r>
        </a:p>
      </dgm:t>
    </dgm:pt>
    <dgm:pt modelId="{BCE6FC06-E4BE-4132-97F1-DA815635E3CE}" type="parTrans" cxnId="{80126737-47D4-4235-99F2-D37776CC265A}">
      <dgm:prSet/>
      <dgm:spPr/>
      <dgm:t>
        <a:bodyPr/>
        <a:lstStyle/>
        <a:p>
          <a:endParaRPr lang="en-US"/>
        </a:p>
      </dgm:t>
    </dgm:pt>
    <dgm:pt modelId="{C7E150FD-D32F-4B52-AEB9-E830BD90F2F3}" type="sibTrans" cxnId="{80126737-47D4-4235-99F2-D37776CC265A}">
      <dgm:prSet/>
      <dgm:spPr/>
      <dgm:t>
        <a:bodyPr/>
        <a:lstStyle/>
        <a:p>
          <a:endParaRPr lang="en-US"/>
        </a:p>
      </dgm:t>
    </dgm:pt>
    <dgm:pt modelId="{6265D791-A000-45FE-98C8-585230008680}">
      <dgm:prSet/>
      <dgm:spPr/>
      <dgm:t>
        <a:bodyPr/>
        <a:lstStyle/>
        <a:p>
          <a:r>
            <a:rPr lang="en-US" dirty="0"/>
            <a:t>If I can’t improve my </a:t>
          </a:r>
          <a:r>
            <a:rPr lang="en-US" dirty="0" err="1"/>
            <a:t>behaviour</a:t>
          </a:r>
          <a:r>
            <a:rPr lang="en-US" dirty="0"/>
            <a:t> then I will miss five minutes playtime </a:t>
          </a:r>
        </a:p>
      </dgm:t>
    </dgm:pt>
    <dgm:pt modelId="{CDDE41E9-AC55-48BC-AE1F-B22C80D89889}" type="parTrans" cxnId="{965F7B90-3918-452C-9891-C259702C267F}">
      <dgm:prSet/>
      <dgm:spPr/>
      <dgm:t>
        <a:bodyPr/>
        <a:lstStyle/>
        <a:p>
          <a:endParaRPr lang="en-US"/>
        </a:p>
      </dgm:t>
    </dgm:pt>
    <dgm:pt modelId="{B7E2954B-24FF-477F-8FE4-9390AA5F1A88}" type="sibTrans" cxnId="{965F7B90-3918-452C-9891-C259702C267F}">
      <dgm:prSet/>
      <dgm:spPr/>
      <dgm:t>
        <a:bodyPr/>
        <a:lstStyle/>
        <a:p>
          <a:endParaRPr lang="en-US"/>
        </a:p>
      </dgm:t>
    </dgm:pt>
    <dgm:pt modelId="{1E2C2BC4-F1F5-4CE7-9B74-AD2EAB4383AA}">
      <dgm:prSet/>
      <dgm:spPr/>
      <dgm:t>
        <a:bodyPr/>
        <a:lstStyle/>
        <a:p>
          <a:r>
            <a:rPr lang="en-US"/>
            <a:t>If I have to miss playtime, then I can’t join in the Easter rewards for that day.</a:t>
          </a:r>
        </a:p>
      </dgm:t>
    </dgm:pt>
    <dgm:pt modelId="{B350B5E0-EF85-439A-B35A-DBE7105EF643}" type="parTrans" cxnId="{75BC60C8-CA2C-48D5-B57D-0E3200AB6520}">
      <dgm:prSet/>
      <dgm:spPr/>
      <dgm:t>
        <a:bodyPr/>
        <a:lstStyle/>
        <a:p>
          <a:endParaRPr lang="en-US"/>
        </a:p>
      </dgm:t>
    </dgm:pt>
    <dgm:pt modelId="{5C3E2AA8-F763-4B23-BD3A-B22740B03B6B}" type="sibTrans" cxnId="{75BC60C8-CA2C-48D5-B57D-0E3200AB6520}">
      <dgm:prSet/>
      <dgm:spPr/>
      <dgm:t>
        <a:bodyPr/>
        <a:lstStyle/>
        <a:p>
          <a:endParaRPr lang="en-US"/>
        </a:p>
      </dgm:t>
    </dgm:pt>
    <dgm:pt modelId="{01394A0C-8AB9-4312-87E9-8F80BC7EE244}">
      <dgm:prSet/>
      <dgm:spPr/>
      <dgm:t>
        <a:bodyPr/>
        <a:lstStyle/>
        <a:p>
          <a:r>
            <a:rPr lang="en-US" dirty="0"/>
            <a:t>If my </a:t>
          </a:r>
          <a:r>
            <a:rPr lang="en-US" dirty="0" err="1"/>
            <a:t>behaviour</a:t>
          </a:r>
          <a:r>
            <a:rPr lang="en-US" dirty="0"/>
            <a:t> does not improve, I will miss all my playtime and work in another classroom for a little while</a:t>
          </a:r>
        </a:p>
      </dgm:t>
    </dgm:pt>
    <dgm:pt modelId="{4BCBA995-2E8A-401F-840A-70E9F21CE44C}" type="parTrans" cxnId="{0F89006F-9FF1-41B4-95D3-613051595660}">
      <dgm:prSet/>
      <dgm:spPr/>
      <dgm:t>
        <a:bodyPr/>
        <a:lstStyle/>
        <a:p>
          <a:endParaRPr lang="en-US"/>
        </a:p>
      </dgm:t>
    </dgm:pt>
    <dgm:pt modelId="{5FC7EA26-57F0-4758-8ED0-AB121384DCA8}" type="sibTrans" cxnId="{0F89006F-9FF1-41B4-95D3-613051595660}">
      <dgm:prSet/>
      <dgm:spPr/>
      <dgm:t>
        <a:bodyPr/>
        <a:lstStyle/>
        <a:p>
          <a:endParaRPr lang="en-US"/>
        </a:p>
      </dgm:t>
    </dgm:pt>
    <dgm:pt modelId="{779B56D0-16E6-4192-BB65-04A1192140FB}">
      <dgm:prSet/>
      <dgm:spPr/>
      <dgm:t>
        <a:bodyPr/>
        <a:lstStyle/>
        <a:p>
          <a:r>
            <a:rPr lang="en-US"/>
            <a:t>My family will be called and I might be put on a behaviour chart to help me</a:t>
          </a:r>
        </a:p>
      </dgm:t>
    </dgm:pt>
    <dgm:pt modelId="{8FA7F866-0D7E-4377-9010-95AFC2AA6A5A}" type="parTrans" cxnId="{4EC6D98B-433F-4597-B8D0-3B3BD2C566DC}">
      <dgm:prSet/>
      <dgm:spPr/>
      <dgm:t>
        <a:bodyPr/>
        <a:lstStyle/>
        <a:p>
          <a:endParaRPr lang="en-US"/>
        </a:p>
      </dgm:t>
    </dgm:pt>
    <dgm:pt modelId="{568D7F69-B329-450C-BCAE-33718641240A}" type="sibTrans" cxnId="{4EC6D98B-433F-4597-B8D0-3B3BD2C566DC}">
      <dgm:prSet/>
      <dgm:spPr/>
      <dgm:t>
        <a:bodyPr/>
        <a:lstStyle/>
        <a:p>
          <a:endParaRPr lang="en-US"/>
        </a:p>
      </dgm:t>
    </dgm:pt>
    <dgm:pt modelId="{528936B7-F520-40A2-9542-EE30FA548CE1}">
      <dgm:prSet/>
      <dgm:spPr/>
      <dgm:t>
        <a:bodyPr/>
        <a:lstStyle/>
        <a:p>
          <a:r>
            <a:rPr lang="en-US"/>
            <a:t>If I have to miss playtime, then I can’t join in the Easter rewards for that day.</a:t>
          </a:r>
        </a:p>
      </dgm:t>
    </dgm:pt>
    <dgm:pt modelId="{052C82B8-AFA7-4DEA-81C1-A08762099AD7}" type="parTrans" cxnId="{4DDF8423-0434-41B5-B98B-1B6175C5D048}">
      <dgm:prSet/>
      <dgm:spPr/>
      <dgm:t>
        <a:bodyPr/>
        <a:lstStyle/>
        <a:p>
          <a:endParaRPr lang="en-US"/>
        </a:p>
      </dgm:t>
    </dgm:pt>
    <dgm:pt modelId="{3F27AA9F-742A-4AB6-8718-7F4377AE600A}" type="sibTrans" cxnId="{4DDF8423-0434-41B5-B98B-1B6175C5D048}">
      <dgm:prSet/>
      <dgm:spPr/>
      <dgm:t>
        <a:bodyPr/>
        <a:lstStyle/>
        <a:p>
          <a:endParaRPr lang="en-US"/>
        </a:p>
      </dgm:t>
    </dgm:pt>
    <dgm:pt modelId="{C742204A-0CD9-6142-AEDF-EAB8A709F07E}" type="pres">
      <dgm:prSet presAssocID="{802E1959-97DE-4FE8-AB0A-4BEB3EAA182C}" presName="Name0" presStyleCnt="0">
        <dgm:presLayoutVars>
          <dgm:dir/>
          <dgm:resizeHandles val="exact"/>
        </dgm:presLayoutVars>
      </dgm:prSet>
      <dgm:spPr/>
    </dgm:pt>
    <dgm:pt modelId="{47703224-BE8B-BB4A-BEBC-726DC9B66D2E}" type="pres">
      <dgm:prSet presAssocID="{1A39C8C0-CF8F-48B9-8D0D-47010CD77972}" presName="node" presStyleLbl="node1" presStyleIdx="0" presStyleCnt="6">
        <dgm:presLayoutVars>
          <dgm:bulletEnabled val="1"/>
        </dgm:presLayoutVars>
      </dgm:prSet>
      <dgm:spPr/>
    </dgm:pt>
    <dgm:pt modelId="{4486A3BC-47DA-E64F-A12A-441CCCE57783}" type="pres">
      <dgm:prSet presAssocID="{C7E150FD-D32F-4B52-AEB9-E830BD90F2F3}" presName="sibTrans" presStyleLbl="sibTrans1D1" presStyleIdx="0" presStyleCnt="5"/>
      <dgm:spPr/>
    </dgm:pt>
    <dgm:pt modelId="{8CC721FC-B14D-5F47-92DF-2C8E0533049C}" type="pres">
      <dgm:prSet presAssocID="{C7E150FD-D32F-4B52-AEB9-E830BD90F2F3}" presName="connectorText" presStyleLbl="sibTrans1D1" presStyleIdx="0" presStyleCnt="5"/>
      <dgm:spPr/>
    </dgm:pt>
    <dgm:pt modelId="{30D6C75C-A2B0-7D4E-A6BE-1DADCB654E7F}" type="pres">
      <dgm:prSet presAssocID="{6265D791-A000-45FE-98C8-585230008680}" presName="node" presStyleLbl="node1" presStyleIdx="1" presStyleCnt="6">
        <dgm:presLayoutVars>
          <dgm:bulletEnabled val="1"/>
        </dgm:presLayoutVars>
      </dgm:prSet>
      <dgm:spPr/>
    </dgm:pt>
    <dgm:pt modelId="{67A9270F-9341-1844-9515-D0518A2A5710}" type="pres">
      <dgm:prSet presAssocID="{B7E2954B-24FF-477F-8FE4-9390AA5F1A88}" presName="sibTrans" presStyleLbl="sibTrans1D1" presStyleIdx="1" presStyleCnt="5"/>
      <dgm:spPr/>
    </dgm:pt>
    <dgm:pt modelId="{95D14A6F-4710-1C42-81F0-A474A5512731}" type="pres">
      <dgm:prSet presAssocID="{B7E2954B-24FF-477F-8FE4-9390AA5F1A88}" presName="connectorText" presStyleLbl="sibTrans1D1" presStyleIdx="1" presStyleCnt="5"/>
      <dgm:spPr/>
    </dgm:pt>
    <dgm:pt modelId="{83247351-92F8-EE48-B28B-95747255354D}" type="pres">
      <dgm:prSet presAssocID="{1E2C2BC4-F1F5-4CE7-9B74-AD2EAB4383AA}" presName="node" presStyleLbl="node1" presStyleIdx="2" presStyleCnt="6">
        <dgm:presLayoutVars>
          <dgm:bulletEnabled val="1"/>
        </dgm:presLayoutVars>
      </dgm:prSet>
      <dgm:spPr/>
    </dgm:pt>
    <dgm:pt modelId="{E9ADBC9F-4E7E-A747-A17F-9B8FF633D168}" type="pres">
      <dgm:prSet presAssocID="{5C3E2AA8-F763-4B23-BD3A-B22740B03B6B}" presName="sibTrans" presStyleLbl="sibTrans1D1" presStyleIdx="2" presStyleCnt="5"/>
      <dgm:spPr/>
    </dgm:pt>
    <dgm:pt modelId="{123CBFF7-43DD-A141-B622-114DC98E655C}" type="pres">
      <dgm:prSet presAssocID="{5C3E2AA8-F763-4B23-BD3A-B22740B03B6B}" presName="connectorText" presStyleLbl="sibTrans1D1" presStyleIdx="2" presStyleCnt="5"/>
      <dgm:spPr/>
    </dgm:pt>
    <dgm:pt modelId="{3B465485-A544-F54E-A944-83412AC5CD86}" type="pres">
      <dgm:prSet presAssocID="{01394A0C-8AB9-4312-87E9-8F80BC7EE244}" presName="node" presStyleLbl="node1" presStyleIdx="3" presStyleCnt="6">
        <dgm:presLayoutVars>
          <dgm:bulletEnabled val="1"/>
        </dgm:presLayoutVars>
      </dgm:prSet>
      <dgm:spPr/>
    </dgm:pt>
    <dgm:pt modelId="{D0B20846-B862-4A4B-8D19-1823F07B5BB3}" type="pres">
      <dgm:prSet presAssocID="{5FC7EA26-57F0-4758-8ED0-AB121384DCA8}" presName="sibTrans" presStyleLbl="sibTrans1D1" presStyleIdx="3" presStyleCnt="5"/>
      <dgm:spPr/>
    </dgm:pt>
    <dgm:pt modelId="{F3CC3DCC-26FD-344C-B636-E0E15826A693}" type="pres">
      <dgm:prSet presAssocID="{5FC7EA26-57F0-4758-8ED0-AB121384DCA8}" presName="connectorText" presStyleLbl="sibTrans1D1" presStyleIdx="3" presStyleCnt="5"/>
      <dgm:spPr/>
    </dgm:pt>
    <dgm:pt modelId="{DC547DED-8D9D-F248-B110-CBE53BEF3D0F}" type="pres">
      <dgm:prSet presAssocID="{779B56D0-16E6-4192-BB65-04A1192140FB}" presName="node" presStyleLbl="node1" presStyleIdx="4" presStyleCnt="6">
        <dgm:presLayoutVars>
          <dgm:bulletEnabled val="1"/>
        </dgm:presLayoutVars>
      </dgm:prSet>
      <dgm:spPr/>
    </dgm:pt>
    <dgm:pt modelId="{34FE566E-A6F5-D24E-BE40-F85BBB6FD73E}" type="pres">
      <dgm:prSet presAssocID="{568D7F69-B329-450C-BCAE-33718641240A}" presName="sibTrans" presStyleLbl="sibTrans1D1" presStyleIdx="4" presStyleCnt="5"/>
      <dgm:spPr/>
    </dgm:pt>
    <dgm:pt modelId="{6C745A89-45CA-814B-92C8-F532C43DF1C5}" type="pres">
      <dgm:prSet presAssocID="{568D7F69-B329-450C-BCAE-33718641240A}" presName="connectorText" presStyleLbl="sibTrans1D1" presStyleIdx="4" presStyleCnt="5"/>
      <dgm:spPr/>
    </dgm:pt>
    <dgm:pt modelId="{22236B4C-2D6E-A541-A7B3-2D6B36AD170E}" type="pres">
      <dgm:prSet presAssocID="{528936B7-F520-40A2-9542-EE30FA548CE1}" presName="node" presStyleLbl="node1" presStyleIdx="5" presStyleCnt="6">
        <dgm:presLayoutVars>
          <dgm:bulletEnabled val="1"/>
        </dgm:presLayoutVars>
      </dgm:prSet>
      <dgm:spPr/>
    </dgm:pt>
  </dgm:ptLst>
  <dgm:cxnLst>
    <dgm:cxn modelId="{115EB70A-4283-B84A-8F25-3B44556C2770}" type="presOf" srcId="{1E2C2BC4-F1F5-4CE7-9B74-AD2EAB4383AA}" destId="{83247351-92F8-EE48-B28B-95747255354D}" srcOrd="0" destOrd="0" presId="urn:microsoft.com/office/officeart/2016/7/layout/RepeatingBendingProcessNew"/>
    <dgm:cxn modelId="{C250110E-5608-DF4D-850C-EFE1BB5B003C}" type="presOf" srcId="{B7E2954B-24FF-477F-8FE4-9390AA5F1A88}" destId="{95D14A6F-4710-1C42-81F0-A474A5512731}" srcOrd="1" destOrd="0" presId="urn:microsoft.com/office/officeart/2016/7/layout/RepeatingBendingProcessNew"/>
    <dgm:cxn modelId="{7E287C12-A844-0842-9DFC-BFA8FC7745B7}" type="presOf" srcId="{01394A0C-8AB9-4312-87E9-8F80BC7EE244}" destId="{3B465485-A544-F54E-A944-83412AC5CD86}" srcOrd="0" destOrd="0" presId="urn:microsoft.com/office/officeart/2016/7/layout/RepeatingBendingProcessNew"/>
    <dgm:cxn modelId="{8D1A391C-4F25-F241-8EE8-FF24B693B666}" type="presOf" srcId="{5FC7EA26-57F0-4758-8ED0-AB121384DCA8}" destId="{F3CC3DCC-26FD-344C-B636-E0E15826A693}" srcOrd="1" destOrd="0" presId="urn:microsoft.com/office/officeart/2016/7/layout/RepeatingBendingProcessNew"/>
    <dgm:cxn modelId="{4DDF8423-0434-41B5-B98B-1B6175C5D048}" srcId="{802E1959-97DE-4FE8-AB0A-4BEB3EAA182C}" destId="{528936B7-F520-40A2-9542-EE30FA548CE1}" srcOrd="5" destOrd="0" parTransId="{052C82B8-AFA7-4DEA-81C1-A08762099AD7}" sibTransId="{3F27AA9F-742A-4AB6-8718-7F4377AE600A}"/>
    <dgm:cxn modelId="{9629E62C-F01B-5C4C-8938-A68939CD113E}" type="presOf" srcId="{5C3E2AA8-F763-4B23-BD3A-B22740B03B6B}" destId="{123CBFF7-43DD-A141-B622-114DC98E655C}" srcOrd="1" destOrd="0" presId="urn:microsoft.com/office/officeart/2016/7/layout/RepeatingBendingProcessNew"/>
    <dgm:cxn modelId="{80126737-47D4-4235-99F2-D37776CC265A}" srcId="{802E1959-97DE-4FE8-AB0A-4BEB3EAA182C}" destId="{1A39C8C0-CF8F-48B9-8D0D-47010CD77972}" srcOrd="0" destOrd="0" parTransId="{BCE6FC06-E4BE-4132-97F1-DA815635E3CE}" sibTransId="{C7E150FD-D32F-4B52-AEB9-E830BD90F2F3}"/>
    <dgm:cxn modelId="{AA21A93C-C578-4246-BD34-7EDF1670E406}" type="presOf" srcId="{1A39C8C0-CF8F-48B9-8D0D-47010CD77972}" destId="{47703224-BE8B-BB4A-BEBC-726DC9B66D2E}" srcOrd="0" destOrd="0" presId="urn:microsoft.com/office/officeart/2016/7/layout/RepeatingBendingProcessNew"/>
    <dgm:cxn modelId="{CD215C49-3775-094F-88AC-25A6DD7CCC04}" type="presOf" srcId="{B7E2954B-24FF-477F-8FE4-9390AA5F1A88}" destId="{67A9270F-9341-1844-9515-D0518A2A5710}" srcOrd="0" destOrd="0" presId="urn:microsoft.com/office/officeart/2016/7/layout/RepeatingBendingProcessNew"/>
    <dgm:cxn modelId="{6EAAD755-E463-F54F-8E74-6661F9E2B968}" type="presOf" srcId="{779B56D0-16E6-4192-BB65-04A1192140FB}" destId="{DC547DED-8D9D-F248-B110-CBE53BEF3D0F}" srcOrd="0" destOrd="0" presId="urn:microsoft.com/office/officeart/2016/7/layout/RepeatingBendingProcessNew"/>
    <dgm:cxn modelId="{86812263-3F4D-8445-BDDD-96C34199AF9A}" type="presOf" srcId="{528936B7-F520-40A2-9542-EE30FA548CE1}" destId="{22236B4C-2D6E-A541-A7B3-2D6B36AD170E}" srcOrd="0" destOrd="0" presId="urn:microsoft.com/office/officeart/2016/7/layout/RepeatingBendingProcessNew"/>
    <dgm:cxn modelId="{330D0467-FAE5-9B40-A5BB-DAAAA654223B}" type="presOf" srcId="{568D7F69-B329-450C-BCAE-33718641240A}" destId="{6C745A89-45CA-814B-92C8-F532C43DF1C5}" srcOrd="1" destOrd="0" presId="urn:microsoft.com/office/officeart/2016/7/layout/RepeatingBendingProcessNew"/>
    <dgm:cxn modelId="{0F89006F-9FF1-41B4-95D3-613051595660}" srcId="{802E1959-97DE-4FE8-AB0A-4BEB3EAA182C}" destId="{01394A0C-8AB9-4312-87E9-8F80BC7EE244}" srcOrd="3" destOrd="0" parTransId="{4BCBA995-2E8A-401F-840A-70E9F21CE44C}" sibTransId="{5FC7EA26-57F0-4758-8ED0-AB121384DCA8}"/>
    <dgm:cxn modelId="{33905472-9E7E-8C42-B509-87F40991E24A}" type="presOf" srcId="{802E1959-97DE-4FE8-AB0A-4BEB3EAA182C}" destId="{C742204A-0CD9-6142-AEDF-EAB8A709F07E}" srcOrd="0" destOrd="0" presId="urn:microsoft.com/office/officeart/2016/7/layout/RepeatingBendingProcessNew"/>
    <dgm:cxn modelId="{AA903378-C7EE-8E42-B7D7-62188DE43244}" type="presOf" srcId="{5FC7EA26-57F0-4758-8ED0-AB121384DCA8}" destId="{D0B20846-B862-4A4B-8D19-1823F07B5BB3}" srcOrd="0" destOrd="0" presId="urn:microsoft.com/office/officeart/2016/7/layout/RepeatingBendingProcessNew"/>
    <dgm:cxn modelId="{0A048C80-66F2-2347-996B-CCD8DC8478C7}" type="presOf" srcId="{C7E150FD-D32F-4B52-AEB9-E830BD90F2F3}" destId="{4486A3BC-47DA-E64F-A12A-441CCCE57783}" srcOrd="0" destOrd="0" presId="urn:microsoft.com/office/officeart/2016/7/layout/RepeatingBendingProcessNew"/>
    <dgm:cxn modelId="{4EC6D98B-433F-4597-B8D0-3B3BD2C566DC}" srcId="{802E1959-97DE-4FE8-AB0A-4BEB3EAA182C}" destId="{779B56D0-16E6-4192-BB65-04A1192140FB}" srcOrd="4" destOrd="0" parTransId="{8FA7F866-0D7E-4377-9010-95AFC2AA6A5A}" sibTransId="{568D7F69-B329-450C-BCAE-33718641240A}"/>
    <dgm:cxn modelId="{965F7B90-3918-452C-9891-C259702C267F}" srcId="{802E1959-97DE-4FE8-AB0A-4BEB3EAA182C}" destId="{6265D791-A000-45FE-98C8-585230008680}" srcOrd="1" destOrd="0" parTransId="{CDDE41E9-AC55-48BC-AE1F-B22C80D89889}" sibTransId="{B7E2954B-24FF-477F-8FE4-9390AA5F1A88}"/>
    <dgm:cxn modelId="{BF887198-6E94-7646-A202-48FFE158B468}" type="presOf" srcId="{6265D791-A000-45FE-98C8-585230008680}" destId="{30D6C75C-A2B0-7D4E-A6BE-1DADCB654E7F}" srcOrd="0" destOrd="0" presId="urn:microsoft.com/office/officeart/2016/7/layout/RepeatingBendingProcessNew"/>
    <dgm:cxn modelId="{8CE9D3B5-3B12-A843-ACD4-16177AA60D23}" type="presOf" srcId="{568D7F69-B329-450C-BCAE-33718641240A}" destId="{34FE566E-A6F5-D24E-BE40-F85BBB6FD73E}" srcOrd="0" destOrd="0" presId="urn:microsoft.com/office/officeart/2016/7/layout/RepeatingBendingProcessNew"/>
    <dgm:cxn modelId="{D83822BA-7089-CD4F-96D4-C97D7CA90CBC}" type="presOf" srcId="{C7E150FD-D32F-4B52-AEB9-E830BD90F2F3}" destId="{8CC721FC-B14D-5F47-92DF-2C8E0533049C}" srcOrd="1" destOrd="0" presId="urn:microsoft.com/office/officeart/2016/7/layout/RepeatingBendingProcessNew"/>
    <dgm:cxn modelId="{75BC60C8-CA2C-48D5-B57D-0E3200AB6520}" srcId="{802E1959-97DE-4FE8-AB0A-4BEB3EAA182C}" destId="{1E2C2BC4-F1F5-4CE7-9B74-AD2EAB4383AA}" srcOrd="2" destOrd="0" parTransId="{B350B5E0-EF85-439A-B35A-DBE7105EF643}" sibTransId="{5C3E2AA8-F763-4B23-BD3A-B22740B03B6B}"/>
    <dgm:cxn modelId="{C70961F4-93BB-9841-902A-427263BE9C3E}" type="presOf" srcId="{5C3E2AA8-F763-4B23-BD3A-B22740B03B6B}" destId="{E9ADBC9F-4E7E-A747-A17F-9B8FF633D168}" srcOrd="0" destOrd="0" presId="urn:microsoft.com/office/officeart/2016/7/layout/RepeatingBendingProcessNew"/>
    <dgm:cxn modelId="{79DE9654-8BD8-7147-BB3B-E1ED2F3D9016}" type="presParOf" srcId="{C742204A-0CD9-6142-AEDF-EAB8A709F07E}" destId="{47703224-BE8B-BB4A-BEBC-726DC9B66D2E}" srcOrd="0" destOrd="0" presId="urn:microsoft.com/office/officeart/2016/7/layout/RepeatingBendingProcessNew"/>
    <dgm:cxn modelId="{A41D1F13-9282-2941-8F04-D81487DFBE19}" type="presParOf" srcId="{C742204A-0CD9-6142-AEDF-EAB8A709F07E}" destId="{4486A3BC-47DA-E64F-A12A-441CCCE57783}" srcOrd="1" destOrd="0" presId="urn:microsoft.com/office/officeart/2016/7/layout/RepeatingBendingProcessNew"/>
    <dgm:cxn modelId="{F324C8D6-BA76-5E41-9D49-F3C80F5AE5DF}" type="presParOf" srcId="{4486A3BC-47DA-E64F-A12A-441CCCE57783}" destId="{8CC721FC-B14D-5F47-92DF-2C8E0533049C}" srcOrd="0" destOrd="0" presId="urn:microsoft.com/office/officeart/2016/7/layout/RepeatingBendingProcessNew"/>
    <dgm:cxn modelId="{F5309810-2D71-F847-8826-79A412134F7B}" type="presParOf" srcId="{C742204A-0CD9-6142-AEDF-EAB8A709F07E}" destId="{30D6C75C-A2B0-7D4E-A6BE-1DADCB654E7F}" srcOrd="2" destOrd="0" presId="urn:microsoft.com/office/officeart/2016/7/layout/RepeatingBendingProcessNew"/>
    <dgm:cxn modelId="{861FB4A4-2B25-B748-ABF7-6C695CED2792}" type="presParOf" srcId="{C742204A-0CD9-6142-AEDF-EAB8A709F07E}" destId="{67A9270F-9341-1844-9515-D0518A2A5710}" srcOrd="3" destOrd="0" presId="urn:microsoft.com/office/officeart/2016/7/layout/RepeatingBendingProcessNew"/>
    <dgm:cxn modelId="{1BE9AB94-F6E1-474C-8BA0-8B32028211C2}" type="presParOf" srcId="{67A9270F-9341-1844-9515-D0518A2A5710}" destId="{95D14A6F-4710-1C42-81F0-A474A5512731}" srcOrd="0" destOrd="0" presId="urn:microsoft.com/office/officeart/2016/7/layout/RepeatingBendingProcessNew"/>
    <dgm:cxn modelId="{62E5D28F-A81E-654F-9B43-50D3C5C584A5}" type="presParOf" srcId="{C742204A-0CD9-6142-AEDF-EAB8A709F07E}" destId="{83247351-92F8-EE48-B28B-95747255354D}" srcOrd="4" destOrd="0" presId="urn:microsoft.com/office/officeart/2016/7/layout/RepeatingBendingProcessNew"/>
    <dgm:cxn modelId="{351244B8-98B0-ED49-B98E-BC0C2988C794}" type="presParOf" srcId="{C742204A-0CD9-6142-AEDF-EAB8A709F07E}" destId="{E9ADBC9F-4E7E-A747-A17F-9B8FF633D168}" srcOrd="5" destOrd="0" presId="urn:microsoft.com/office/officeart/2016/7/layout/RepeatingBendingProcessNew"/>
    <dgm:cxn modelId="{D4953E07-C9A4-0D4F-BA56-8E9204EEDC25}" type="presParOf" srcId="{E9ADBC9F-4E7E-A747-A17F-9B8FF633D168}" destId="{123CBFF7-43DD-A141-B622-114DC98E655C}" srcOrd="0" destOrd="0" presId="urn:microsoft.com/office/officeart/2016/7/layout/RepeatingBendingProcessNew"/>
    <dgm:cxn modelId="{6D7BE4CD-C6B9-9447-98DA-20113B510158}" type="presParOf" srcId="{C742204A-0CD9-6142-AEDF-EAB8A709F07E}" destId="{3B465485-A544-F54E-A944-83412AC5CD86}" srcOrd="6" destOrd="0" presId="urn:microsoft.com/office/officeart/2016/7/layout/RepeatingBendingProcessNew"/>
    <dgm:cxn modelId="{BE17BFA1-A833-EE47-9B00-1CB9CD14DF42}" type="presParOf" srcId="{C742204A-0CD9-6142-AEDF-EAB8A709F07E}" destId="{D0B20846-B862-4A4B-8D19-1823F07B5BB3}" srcOrd="7" destOrd="0" presId="urn:microsoft.com/office/officeart/2016/7/layout/RepeatingBendingProcessNew"/>
    <dgm:cxn modelId="{C4185167-103A-A745-9FEA-D83AABB46E2D}" type="presParOf" srcId="{D0B20846-B862-4A4B-8D19-1823F07B5BB3}" destId="{F3CC3DCC-26FD-344C-B636-E0E15826A693}" srcOrd="0" destOrd="0" presId="urn:microsoft.com/office/officeart/2016/7/layout/RepeatingBendingProcessNew"/>
    <dgm:cxn modelId="{3810424A-393E-6E45-B07B-197E44FB4C5A}" type="presParOf" srcId="{C742204A-0CD9-6142-AEDF-EAB8A709F07E}" destId="{DC547DED-8D9D-F248-B110-CBE53BEF3D0F}" srcOrd="8" destOrd="0" presId="urn:microsoft.com/office/officeart/2016/7/layout/RepeatingBendingProcessNew"/>
    <dgm:cxn modelId="{406CB13F-B16E-3847-BF87-178056429AEF}" type="presParOf" srcId="{C742204A-0CD9-6142-AEDF-EAB8A709F07E}" destId="{34FE566E-A6F5-D24E-BE40-F85BBB6FD73E}" srcOrd="9" destOrd="0" presId="urn:microsoft.com/office/officeart/2016/7/layout/RepeatingBendingProcessNew"/>
    <dgm:cxn modelId="{BEF69049-861E-4545-8BF8-CD3247373CE0}" type="presParOf" srcId="{34FE566E-A6F5-D24E-BE40-F85BBB6FD73E}" destId="{6C745A89-45CA-814B-92C8-F532C43DF1C5}" srcOrd="0" destOrd="0" presId="urn:microsoft.com/office/officeart/2016/7/layout/RepeatingBendingProcessNew"/>
    <dgm:cxn modelId="{83EDBE39-DAFE-7640-8742-7B34E681CAA7}" type="presParOf" srcId="{C742204A-0CD9-6142-AEDF-EAB8A709F07E}" destId="{22236B4C-2D6E-A541-A7B3-2D6B36AD170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296FB-8148-B24E-AD32-B7C3B1B9213A}">
      <dsp:nvSpPr>
        <dsp:cNvPr id="0" name=""/>
        <dsp:cNvSpPr/>
      </dsp:nvSpPr>
      <dsp:spPr>
        <a:xfrm>
          <a:off x="318243" y="460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Be the best that I can be at all times </a:t>
          </a:r>
          <a:endParaRPr lang="en-US" sz="2400" kern="1200" dirty="0"/>
        </a:p>
      </dsp:txBody>
      <dsp:txXfrm>
        <a:off x="318243" y="460"/>
        <a:ext cx="2640810" cy="1584486"/>
      </dsp:txXfrm>
    </dsp:sp>
    <dsp:sp modelId="{D12E6196-F863-034F-92DF-8C92625E3E83}">
      <dsp:nvSpPr>
        <dsp:cNvPr id="0" name=""/>
        <dsp:cNvSpPr/>
      </dsp:nvSpPr>
      <dsp:spPr>
        <a:xfrm>
          <a:off x="3223135" y="460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Arrive at school on time and smartly dressed </a:t>
          </a:r>
          <a:endParaRPr lang="en-US" sz="2400" kern="1200" dirty="0"/>
        </a:p>
      </dsp:txBody>
      <dsp:txXfrm>
        <a:off x="3223135" y="460"/>
        <a:ext cx="2640810" cy="1584486"/>
      </dsp:txXfrm>
    </dsp:sp>
    <dsp:sp modelId="{D9971DAE-29AE-E24B-BAA9-B41F44C8A448}">
      <dsp:nvSpPr>
        <dsp:cNvPr id="0" name=""/>
        <dsp:cNvSpPr/>
      </dsp:nvSpPr>
      <dsp:spPr>
        <a:xfrm>
          <a:off x="6128026" y="460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Travel carefully around school, walking not running </a:t>
          </a:r>
          <a:endParaRPr lang="en-US" sz="2400" kern="1200" dirty="0"/>
        </a:p>
      </dsp:txBody>
      <dsp:txXfrm>
        <a:off x="6128026" y="460"/>
        <a:ext cx="2640810" cy="1584486"/>
      </dsp:txXfrm>
    </dsp:sp>
    <dsp:sp modelId="{4B3F806E-4AD0-8D41-8D07-C16AAB2E6D24}">
      <dsp:nvSpPr>
        <dsp:cNvPr id="0" name=""/>
        <dsp:cNvSpPr/>
      </dsp:nvSpPr>
      <dsp:spPr>
        <a:xfrm>
          <a:off x="9032917" y="460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Listen politely to all adults in school </a:t>
          </a:r>
          <a:endParaRPr lang="en-US" sz="2400" kern="1200" dirty="0"/>
        </a:p>
      </dsp:txBody>
      <dsp:txXfrm>
        <a:off x="9032917" y="460"/>
        <a:ext cx="2640810" cy="1584486"/>
      </dsp:txXfrm>
    </dsp:sp>
    <dsp:sp modelId="{D6B11308-CFD9-8C44-8E14-88870C3A9150}">
      <dsp:nvSpPr>
        <dsp:cNvPr id="0" name=""/>
        <dsp:cNvSpPr/>
      </dsp:nvSpPr>
      <dsp:spPr>
        <a:xfrm>
          <a:off x="318243" y="1849027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Do what is asked of me by any grown up</a:t>
          </a:r>
          <a:endParaRPr lang="en-US" sz="2400" kern="1200" dirty="0"/>
        </a:p>
      </dsp:txBody>
      <dsp:txXfrm>
        <a:off x="318243" y="1849027"/>
        <a:ext cx="2640810" cy="1584486"/>
      </dsp:txXfrm>
    </dsp:sp>
    <dsp:sp modelId="{8F7AFEB2-5990-9042-A596-31822B391C8B}">
      <dsp:nvSpPr>
        <dsp:cNvPr id="0" name=""/>
        <dsp:cNvSpPr/>
      </dsp:nvSpPr>
      <dsp:spPr>
        <a:xfrm>
          <a:off x="3223135" y="1849027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Put my hand up to speak in class </a:t>
          </a:r>
          <a:endParaRPr lang="en-US" sz="2400" kern="1200" dirty="0"/>
        </a:p>
      </dsp:txBody>
      <dsp:txXfrm>
        <a:off x="3223135" y="1849027"/>
        <a:ext cx="2640810" cy="1584486"/>
      </dsp:txXfrm>
    </dsp:sp>
    <dsp:sp modelId="{53FE563B-DDD2-2545-88DF-CB0342BFF95F}">
      <dsp:nvSpPr>
        <dsp:cNvPr id="0" name=""/>
        <dsp:cNvSpPr/>
      </dsp:nvSpPr>
      <dsp:spPr>
        <a:xfrm>
          <a:off x="6128026" y="1849027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Keep hands and feet to myself</a:t>
          </a:r>
          <a:endParaRPr lang="en-US" sz="2400" kern="1200" dirty="0"/>
        </a:p>
      </dsp:txBody>
      <dsp:txXfrm>
        <a:off x="6128026" y="1849027"/>
        <a:ext cx="2640810" cy="1584486"/>
      </dsp:txXfrm>
    </dsp:sp>
    <dsp:sp modelId="{CA6BB415-1B78-B64C-B10D-C34F91FE2B91}">
      <dsp:nvSpPr>
        <dsp:cNvPr id="0" name=""/>
        <dsp:cNvSpPr/>
      </dsp:nvSpPr>
      <dsp:spPr>
        <a:xfrm>
          <a:off x="9032917" y="1849027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Use good manners and be polite always </a:t>
          </a:r>
          <a:endParaRPr lang="en-US" sz="2400" kern="1200" dirty="0"/>
        </a:p>
      </dsp:txBody>
      <dsp:txXfrm>
        <a:off x="9032917" y="1849027"/>
        <a:ext cx="2640810" cy="1584486"/>
      </dsp:txXfrm>
    </dsp:sp>
    <dsp:sp modelId="{A2827EFA-C003-4C4F-95E5-95F59E7DBC89}">
      <dsp:nvSpPr>
        <dsp:cNvPr id="0" name=""/>
        <dsp:cNvSpPr/>
      </dsp:nvSpPr>
      <dsp:spPr>
        <a:xfrm>
          <a:off x="1770689" y="3697594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Be kind and gentle to others </a:t>
          </a:r>
          <a:endParaRPr lang="en-US" sz="2400" kern="1200" dirty="0"/>
        </a:p>
      </dsp:txBody>
      <dsp:txXfrm>
        <a:off x="1770689" y="3697594"/>
        <a:ext cx="2640810" cy="1584486"/>
      </dsp:txXfrm>
    </dsp:sp>
    <dsp:sp modelId="{83A6B293-895B-1B46-8B34-1BF9624E7582}">
      <dsp:nvSpPr>
        <dsp:cNvPr id="0" name=""/>
        <dsp:cNvSpPr/>
      </dsp:nvSpPr>
      <dsp:spPr>
        <a:xfrm>
          <a:off x="4675580" y="3697594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Make each other, and guests, feel welcome in our school </a:t>
          </a:r>
          <a:endParaRPr lang="en-US" sz="2400" kern="1200" dirty="0"/>
        </a:p>
      </dsp:txBody>
      <dsp:txXfrm>
        <a:off x="4675580" y="3697594"/>
        <a:ext cx="2640810" cy="1584486"/>
      </dsp:txXfrm>
    </dsp:sp>
    <dsp:sp modelId="{BB239B2F-688C-294D-ADE8-21F498507F7E}">
      <dsp:nvSpPr>
        <dsp:cNvPr id="0" name=""/>
        <dsp:cNvSpPr/>
      </dsp:nvSpPr>
      <dsp:spPr>
        <a:xfrm>
          <a:off x="7580472" y="3697594"/>
          <a:ext cx="2640810" cy="15844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Appreciate diversity, showing tolerance and respect </a:t>
          </a:r>
          <a:endParaRPr lang="en-US" sz="2400" kern="1200" dirty="0"/>
        </a:p>
      </dsp:txBody>
      <dsp:txXfrm>
        <a:off x="7580472" y="3697594"/>
        <a:ext cx="2640810" cy="1584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6A3BC-47DA-E64F-A12A-441CCCE57783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47703224-BE8B-BB4A-BEBC-726DC9B66D2E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 get two chances to fix it!</a:t>
          </a:r>
        </a:p>
      </dsp:txBody>
      <dsp:txXfrm>
        <a:off x="8061" y="5979"/>
        <a:ext cx="3034531" cy="1820718"/>
      </dsp:txXfrm>
    </dsp:sp>
    <dsp:sp modelId="{67A9270F-9341-1844-9515-D0518A2A5710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30D6C75C-A2B0-7D4E-A6BE-1DADCB654E7F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I can’t improve my </a:t>
          </a:r>
          <a:r>
            <a:rPr lang="en-US" sz="1800" kern="1200" dirty="0" err="1"/>
            <a:t>behaviour</a:t>
          </a:r>
          <a:r>
            <a:rPr lang="en-US" sz="1800" kern="1200" dirty="0"/>
            <a:t> then I will miss five minutes playtime and write in my PSHE journal about how to get things right next time</a:t>
          </a:r>
        </a:p>
      </dsp:txBody>
      <dsp:txXfrm>
        <a:off x="3740534" y="5979"/>
        <a:ext cx="3034531" cy="1820718"/>
      </dsp:txXfrm>
    </dsp:sp>
    <dsp:sp modelId="{E9ADBC9F-4E7E-A747-A17F-9B8FF633D168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83247351-92F8-EE48-B28B-95747255354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I have to miss playtime, then I can’t join in the Easter rewards for that day.</a:t>
          </a:r>
        </a:p>
      </dsp:txBody>
      <dsp:txXfrm>
        <a:off x="7473007" y="5979"/>
        <a:ext cx="3034531" cy="1820718"/>
      </dsp:txXfrm>
    </dsp:sp>
    <dsp:sp modelId="{D0B20846-B862-4A4B-8D19-1823F07B5BB3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3B465485-A544-F54E-A944-83412AC5CD86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my behaviour does not improve, I will miss all my playtime and work in another class for a short amount of time</a:t>
          </a:r>
        </a:p>
      </dsp:txBody>
      <dsp:txXfrm>
        <a:off x="8061" y="2524640"/>
        <a:ext cx="3034531" cy="1820718"/>
      </dsp:txXfrm>
    </dsp:sp>
    <dsp:sp modelId="{34FE566E-A6F5-D24E-BE40-F85BBB6FD73E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DC547DED-8D9D-F248-B110-CBE53BEF3D0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My family will be called and I might be put on a behaviour chart to help me</a:t>
          </a:r>
        </a:p>
      </dsp:txBody>
      <dsp:txXfrm>
        <a:off x="3740534" y="2524640"/>
        <a:ext cx="3034531" cy="1820718"/>
      </dsp:txXfrm>
    </dsp:sp>
    <dsp:sp modelId="{22236B4C-2D6E-A541-A7B3-2D6B36AD170E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I have to miss playtime, then I can’t join in the Easter rewards for that day.</a:t>
          </a:r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296FB-8148-B24E-AD32-B7C3B1B9213A}">
      <dsp:nvSpPr>
        <dsp:cNvPr id="0" name=""/>
        <dsp:cNvSpPr/>
      </dsp:nvSpPr>
      <dsp:spPr>
        <a:xfrm>
          <a:off x="3513" y="829592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Be the best that I can be at all times </a:t>
          </a:r>
          <a:endParaRPr lang="en-US" sz="2600" kern="1200" dirty="0"/>
        </a:p>
      </dsp:txBody>
      <dsp:txXfrm>
        <a:off x="3513" y="829592"/>
        <a:ext cx="2787196" cy="1672317"/>
      </dsp:txXfrm>
    </dsp:sp>
    <dsp:sp modelId="{D9971DAE-29AE-E24B-BAA9-B41F44C8A448}">
      <dsp:nvSpPr>
        <dsp:cNvPr id="0" name=""/>
        <dsp:cNvSpPr/>
      </dsp:nvSpPr>
      <dsp:spPr>
        <a:xfrm>
          <a:off x="3069429" y="829592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Travel carefully around school, walking not running </a:t>
          </a:r>
          <a:endParaRPr lang="en-US" sz="2600" kern="1200" dirty="0"/>
        </a:p>
      </dsp:txBody>
      <dsp:txXfrm>
        <a:off x="3069429" y="829592"/>
        <a:ext cx="2787196" cy="1672317"/>
      </dsp:txXfrm>
    </dsp:sp>
    <dsp:sp modelId="{4B3F806E-4AD0-8D41-8D07-C16AAB2E6D24}">
      <dsp:nvSpPr>
        <dsp:cNvPr id="0" name=""/>
        <dsp:cNvSpPr/>
      </dsp:nvSpPr>
      <dsp:spPr>
        <a:xfrm>
          <a:off x="6135345" y="829592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Listen politely to all adults in school </a:t>
          </a:r>
          <a:endParaRPr lang="en-US" sz="2600" kern="1200" dirty="0"/>
        </a:p>
      </dsp:txBody>
      <dsp:txXfrm>
        <a:off x="6135345" y="829592"/>
        <a:ext cx="2787196" cy="1672317"/>
      </dsp:txXfrm>
    </dsp:sp>
    <dsp:sp modelId="{D6B11308-CFD9-8C44-8E14-88870C3A9150}">
      <dsp:nvSpPr>
        <dsp:cNvPr id="0" name=""/>
        <dsp:cNvSpPr/>
      </dsp:nvSpPr>
      <dsp:spPr>
        <a:xfrm>
          <a:off x="9201262" y="829592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Do what is asked of me by any grown up</a:t>
          </a:r>
          <a:endParaRPr lang="en-US" sz="2600" kern="1200" dirty="0"/>
        </a:p>
      </dsp:txBody>
      <dsp:txXfrm>
        <a:off x="9201262" y="829592"/>
        <a:ext cx="2787196" cy="1672317"/>
      </dsp:txXfrm>
    </dsp:sp>
    <dsp:sp modelId="{8F7AFEB2-5990-9042-A596-31822B391C8B}">
      <dsp:nvSpPr>
        <dsp:cNvPr id="0" name=""/>
        <dsp:cNvSpPr/>
      </dsp:nvSpPr>
      <dsp:spPr>
        <a:xfrm>
          <a:off x="3513" y="2780630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Put my hand up to speak in class </a:t>
          </a:r>
          <a:endParaRPr lang="en-US" sz="2600" kern="1200" dirty="0"/>
        </a:p>
      </dsp:txBody>
      <dsp:txXfrm>
        <a:off x="3513" y="2780630"/>
        <a:ext cx="2787196" cy="1672317"/>
      </dsp:txXfrm>
    </dsp:sp>
    <dsp:sp modelId="{53FE563B-DDD2-2545-88DF-CB0342BFF95F}">
      <dsp:nvSpPr>
        <dsp:cNvPr id="0" name=""/>
        <dsp:cNvSpPr/>
      </dsp:nvSpPr>
      <dsp:spPr>
        <a:xfrm>
          <a:off x="3069429" y="2780630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Keep hands and feet to myself</a:t>
          </a:r>
          <a:endParaRPr lang="en-US" sz="2600" kern="1200" dirty="0"/>
        </a:p>
      </dsp:txBody>
      <dsp:txXfrm>
        <a:off x="3069429" y="2780630"/>
        <a:ext cx="2787196" cy="1672317"/>
      </dsp:txXfrm>
    </dsp:sp>
    <dsp:sp modelId="{CA6BB415-1B78-B64C-B10D-C34F91FE2B91}">
      <dsp:nvSpPr>
        <dsp:cNvPr id="0" name=""/>
        <dsp:cNvSpPr/>
      </dsp:nvSpPr>
      <dsp:spPr>
        <a:xfrm>
          <a:off x="6135345" y="2780630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Use good manners and be polite always </a:t>
          </a:r>
          <a:endParaRPr lang="en-US" sz="2600" kern="1200" dirty="0"/>
        </a:p>
      </dsp:txBody>
      <dsp:txXfrm>
        <a:off x="6135345" y="2780630"/>
        <a:ext cx="2787196" cy="1672317"/>
      </dsp:txXfrm>
    </dsp:sp>
    <dsp:sp modelId="{A2827EFA-C003-4C4F-95E5-95F59E7DBC89}">
      <dsp:nvSpPr>
        <dsp:cNvPr id="0" name=""/>
        <dsp:cNvSpPr/>
      </dsp:nvSpPr>
      <dsp:spPr>
        <a:xfrm>
          <a:off x="9201262" y="2780630"/>
          <a:ext cx="2787196" cy="16723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Be kind and gentle to others </a:t>
          </a:r>
          <a:endParaRPr lang="en-US" sz="2600" kern="1200" dirty="0"/>
        </a:p>
      </dsp:txBody>
      <dsp:txXfrm>
        <a:off x="9201262" y="2780630"/>
        <a:ext cx="2787196" cy="1672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6A3BC-47DA-E64F-A12A-441CCCE57783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47703224-BE8B-BB4A-BEBC-726DC9B66D2E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 get two chances to fix it!</a:t>
          </a:r>
        </a:p>
      </dsp:txBody>
      <dsp:txXfrm>
        <a:off x="8061" y="5979"/>
        <a:ext cx="3034531" cy="1820718"/>
      </dsp:txXfrm>
    </dsp:sp>
    <dsp:sp modelId="{67A9270F-9341-1844-9515-D0518A2A5710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30D6C75C-A2B0-7D4E-A6BE-1DADCB654E7F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 I can’t improve my </a:t>
          </a:r>
          <a:r>
            <a:rPr lang="en-US" sz="2100" kern="1200" dirty="0" err="1"/>
            <a:t>behaviour</a:t>
          </a:r>
          <a:r>
            <a:rPr lang="en-US" sz="2100" kern="1200" dirty="0"/>
            <a:t> then I will miss five minutes playtime </a:t>
          </a:r>
        </a:p>
      </dsp:txBody>
      <dsp:txXfrm>
        <a:off x="3740534" y="5979"/>
        <a:ext cx="3034531" cy="1820718"/>
      </dsp:txXfrm>
    </dsp:sp>
    <dsp:sp modelId="{E9ADBC9F-4E7E-A747-A17F-9B8FF633D168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83247351-92F8-EE48-B28B-95747255354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I have to miss playtime, then I can’t join in the Easter rewards for that day.</a:t>
          </a:r>
        </a:p>
      </dsp:txBody>
      <dsp:txXfrm>
        <a:off x="7473007" y="5979"/>
        <a:ext cx="3034531" cy="1820718"/>
      </dsp:txXfrm>
    </dsp:sp>
    <dsp:sp modelId="{D0B20846-B862-4A4B-8D19-1823F07B5BB3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3B465485-A544-F54E-A944-83412AC5CD86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 my </a:t>
          </a:r>
          <a:r>
            <a:rPr lang="en-US" sz="2100" kern="1200" dirty="0" err="1"/>
            <a:t>behaviour</a:t>
          </a:r>
          <a:r>
            <a:rPr lang="en-US" sz="2100" kern="1200" dirty="0"/>
            <a:t> does not improve, I will miss all my playtime and work in another classroom for a little while</a:t>
          </a:r>
        </a:p>
      </dsp:txBody>
      <dsp:txXfrm>
        <a:off x="8061" y="2524640"/>
        <a:ext cx="3034531" cy="1820718"/>
      </dsp:txXfrm>
    </dsp:sp>
    <dsp:sp modelId="{34FE566E-A6F5-D24E-BE40-F85BBB6FD73E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DC547DED-8D9D-F248-B110-CBE53BEF3D0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My family will be called and I might be put on a behaviour chart to help me</a:t>
          </a:r>
        </a:p>
      </dsp:txBody>
      <dsp:txXfrm>
        <a:off x="3740534" y="2524640"/>
        <a:ext cx="3034531" cy="1820718"/>
      </dsp:txXfrm>
    </dsp:sp>
    <dsp:sp modelId="{22236B4C-2D6E-A541-A7B3-2D6B36AD170E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I have to miss playtime, then I can’t join in the Easter rewards for that day.</a:t>
          </a:r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8ADF-84F6-289B-A7B8-72A559A04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D6D39-3217-E914-D3CC-1277FEEE9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802B1-B5DF-BA32-927B-22617868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27BC-041E-62F2-43CF-635EE047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5876A-2DD1-8C88-8B6F-6B4E7C67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6DC1-0156-CC43-3537-FFEBE68A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2149B-47EB-B0B4-5678-1F334EBC6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0D9E-F577-E942-F687-82BAB2F1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871E-2DED-1AAB-A843-DC022B82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BF74-97B1-F340-3E37-655AB499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EFD9E-90D5-039A-D659-79C82D0E1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DA1EC-0007-8D5D-DEB9-6ED4D45B3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DC09-F796-0AFC-AC08-2CBCA89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29A46-A450-DB4D-DF32-8C312A70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811B2-D6B0-662B-FB5F-F70F6C5D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CB93-E075-5D53-AB64-E602ED9A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3ABE-3F02-420F-03A9-481B56AB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A112-D7BE-9A88-C68D-740EB25F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CDE74-514F-7699-8E69-C39375D5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C1AD5-6482-FC71-4310-74997726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B3A-76FC-AFDC-FA1A-AA5A98AF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C242B-6C81-0A9A-D1CF-7899A3D8D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E11F-C5EA-25F0-A58E-A35D7366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06D3-354B-C993-4971-59B83AC3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CC78D-3449-5C47-42B6-0244A9BC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D806-2DC3-FC85-A2ED-DE846D5F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B413-AE70-6DD0-DD9F-CA9C7556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C4DD7-F6A2-31A6-ADB6-0E3947B4A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4DEC1-5584-FFF2-642F-CB597F6A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1FE45-0B21-7CDC-D394-B110427D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056DE-C54B-36E8-AF44-E93375EF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41E1-24F6-77DE-B670-3B18AE5D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BAB26-C20D-FC90-FB65-17756C415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39EC0-F3A5-87AD-3939-D2777A09D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5F39C-1269-FF51-A6E7-9C3C21FF2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913CA-A98C-4E74-4262-7D7C600AA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ED216-1942-CD67-403E-320F5B06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3D6F5-C03A-5ACC-8D73-6DFE881B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0A707-C62C-29EE-9179-A745D989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4844-0B7D-61F4-65A8-FF93A471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20D17-9772-E3DA-0691-1FE4C05E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E0DE5-0CC6-4054-F7BD-86252202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DA9E-A03F-6ED4-3BE8-6170D84D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8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E6424-FF53-C72C-A6C9-B647AFC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E64C2-D397-13EC-5D34-01DA9FC2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74055-32E0-F892-4307-A038A5F3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654B-4BEE-D2ED-90F5-951C2D65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252A3-AAE0-9A7D-2C84-B16D2B2E6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8F4BA-242F-E421-B5DB-22450D24F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166-4ABA-4D9E-E141-436C24E6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B12E3-E5CC-0686-3D37-4604D104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96F77-E0B0-D55A-6FC4-CBF2BF57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9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1084-B473-D1B5-634C-A65B1C0D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9019F-60A1-D144-E5C1-364643D11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E6085-CE5F-0042-F087-38C0F784A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5DB0F-B5E9-3151-1A06-87846A6E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42409-EB25-29EF-EAFB-20FE9343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FB975-133A-5283-9768-BB99CD61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0DA8F-A261-530B-1B75-FED1F2DB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B130E-C70C-E1E9-D9AC-DEE04F34A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04A7C-86D6-5A09-7301-5DE5D69DF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10FB-E6D8-2642-9FB3-33A417DAD1F2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4197D-7A6B-5AA1-D9DF-908C625B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075E-0B4B-0926-6FA2-5B855877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11D6-4D9F-9E41-83D8-41F95E93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Toy plastic numbers">
            <a:extLst>
              <a:ext uri="{FF2B5EF4-FFF2-40B4-BE49-F238E27FC236}">
                <a16:creationId xmlns:a16="http://schemas.microsoft.com/office/drawing/2014/main" id="{25F10D41-4976-1051-1D5C-9425F40B7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9380" b="635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3414D6-5E3B-AA72-54C3-C5B2510E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591344"/>
            <a:ext cx="3760473" cy="558561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What does good </a:t>
            </a:r>
            <a:r>
              <a:rPr lang="en-US" sz="6000" dirty="0" err="1">
                <a:solidFill>
                  <a:srgbClr val="FFFFFF"/>
                </a:solidFill>
              </a:rPr>
              <a:t>behaviour</a:t>
            </a:r>
            <a:r>
              <a:rPr lang="en-US" sz="6000" dirty="0">
                <a:solidFill>
                  <a:srgbClr val="FFFFFF"/>
                </a:solidFill>
              </a:rPr>
              <a:t> look like at our school?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9980-D1D8-33F8-9171-C4613A25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609" y="591343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In the playground? </a:t>
            </a:r>
          </a:p>
          <a:p>
            <a:r>
              <a:rPr lang="en-US" sz="5000" dirty="0">
                <a:solidFill>
                  <a:srgbClr val="FFFFFF"/>
                </a:solidFill>
              </a:rPr>
              <a:t>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104734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8361D-1157-FB8E-3BA3-BFECAD22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If I behave well…</a:t>
            </a:r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5B50-BFE8-2B01-8624-4F65FD24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9767"/>
            <a:ext cx="5257799" cy="4889350"/>
          </a:xfrm>
        </p:spPr>
        <p:txBody>
          <a:bodyPr anchor="t">
            <a:noAutofit/>
          </a:bodyPr>
          <a:lstStyle/>
          <a:p>
            <a:r>
              <a:rPr lang="en-US" sz="3000" dirty="0"/>
              <a:t>I can be proud of myself</a:t>
            </a:r>
          </a:p>
          <a:p>
            <a:r>
              <a:rPr lang="en-US" sz="3000" dirty="0"/>
              <a:t>My teachers, family and friends will be proud of me</a:t>
            </a:r>
          </a:p>
          <a:p>
            <a:r>
              <a:rPr lang="en-US" sz="3000" dirty="0"/>
              <a:t>I will become really clever!</a:t>
            </a:r>
          </a:p>
          <a:p>
            <a:r>
              <a:rPr lang="en-US" sz="3000" dirty="0"/>
              <a:t>I will get more dojos and be able to buy more dojo rewards</a:t>
            </a:r>
          </a:p>
          <a:p>
            <a:r>
              <a:rPr lang="en-US" sz="3000" dirty="0"/>
              <a:t>I can take part in the special Easter rewards which start today!</a:t>
            </a:r>
          </a:p>
          <a:p>
            <a:r>
              <a:rPr lang="en-US" sz="3000" dirty="0"/>
              <a:t>If I get it right every day up to Easter – a special letter will go to my family to tell them how brilliant I am!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583EE7-F890-6CE0-9B53-5BD505676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A42ED-DCCA-21E8-34CD-1A5F1064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if I don’t </a:t>
            </a:r>
            <a:r>
              <a:rPr lang="en-US"/>
              <a:t>behave well?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4E0C6C-EDFD-8D4E-81AC-E047A7279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369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6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1AF10-C9C3-7B48-766A-7BA96B67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Pupils’ code of conduct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8463C0-CEC6-9A81-261E-2C1D75105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21013"/>
              </p:ext>
            </p:extLst>
          </p:nvPr>
        </p:nvGraphicFramePr>
        <p:xfrm>
          <a:off x="200026" y="1575459"/>
          <a:ext cx="11991972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6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D929E-AE07-F98B-D230-85E2291F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5" y="240036"/>
            <a:ext cx="10177465" cy="1680519"/>
          </a:xfrm>
        </p:spPr>
        <p:txBody>
          <a:bodyPr>
            <a:normAutofit/>
          </a:bodyPr>
          <a:lstStyle/>
          <a:p>
            <a:r>
              <a:rPr lang="en-US" sz="5500" i="1" dirty="0"/>
              <a:t>Why should I behave well?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EADF938-324C-2643-F960-DC045622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9" y="2421924"/>
            <a:ext cx="4899203" cy="3711146"/>
          </a:xfrm>
          <a:prstGeom prst="rect">
            <a:avLst/>
          </a:prstGeom>
        </p:spPr>
      </p:pic>
      <p:pic>
        <p:nvPicPr>
          <p:cNvPr id="11" name="Picture 10" descr="A picture containing text, accessory, umbrella, aircraft&#10;&#10;Description automatically generated">
            <a:extLst>
              <a:ext uri="{FF2B5EF4-FFF2-40B4-BE49-F238E27FC236}">
                <a16:creationId xmlns:a16="http://schemas.microsoft.com/office/drawing/2014/main" id="{3A13AA7B-5307-0BE5-8915-3B8983A8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310" y="1871663"/>
            <a:ext cx="6057723" cy="4194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BE1A5D-EA13-BC33-E48D-09C373BF1593}"/>
              </a:ext>
            </a:extLst>
          </p:cNvPr>
          <p:cNvSpPr txBox="1"/>
          <p:nvPr/>
        </p:nvSpPr>
        <p:spPr>
          <a:xfrm>
            <a:off x="7372350" y="1871662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Appreciative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CF0E3-F22D-FB84-19A2-8926FC603F70}"/>
              </a:ext>
            </a:extLst>
          </p:cNvPr>
          <p:cNvSpPr txBox="1"/>
          <p:nvPr/>
        </p:nvSpPr>
        <p:spPr>
          <a:xfrm>
            <a:off x="10519723" y="2211904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Forgiving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9969F-2339-0A6C-CF92-6E1073018AC9}"/>
              </a:ext>
            </a:extLst>
          </p:cNvPr>
          <p:cNvSpPr txBox="1"/>
          <p:nvPr/>
        </p:nvSpPr>
        <p:spPr>
          <a:xfrm>
            <a:off x="10871989" y="4724400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Loving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E06CAB-9FB8-12B4-809C-1B12E61DC44B}"/>
              </a:ext>
            </a:extLst>
          </p:cNvPr>
          <p:cNvSpPr txBox="1"/>
          <p:nvPr/>
        </p:nvSpPr>
        <p:spPr>
          <a:xfrm>
            <a:off x="9339263" y="5697302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64704-580C-D301-D3E2-238DE4DB04DA}"/>
              </a:ext>
            </a:extLst>
          </p:cNvPr>
          <p:cNvSpPr txBox="1"/>
          <p:nvPr/>
        </p:nvSpPr>
        <p:spPr>
          <a:xfrm>
            <a:off x="7726830" y="5652733"/>
            <a:ext cx="115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Honest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4A83E1-60B5-FEB0-9ED7-F0859F447DA4}"/>
              </a:ext>
            </a:extLst>
          </p:cNvPr>
          <p:cNvSpPr txBox="1"/>
          <p:nvPr/>
        </p:nvSpPr>
        <p:spPr>
          <a:xfrm>
            <a:off x="6205152" y="3784482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Bold</a:t>
            </a:r>
          </a:p>
        </p:txBody>
      </p:sp>
    </p:spTree>
    <p:extLst>
      <p:ext uri="{BB962C8B-B14F-4D97-AF65-F5344CB8AC3E}">
        <p14:creationId xmlns:p14="http://schemas.microsoft.com/office/powerpoint/2010/main" val="25633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8361D-1157-FB8E-3BA3-BFECAD22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If I behave well…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5B50-BFE8-2B01-8624-4F65FD24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 can be proud of myself</a:t>
            </a:r>
          </a:p>
          <a:p>
            <a:r>
              <a:rPr lang="en-US" dirty="0"/>
              <a:t>My teachers, family and friends will be proud of me</a:t>
            </a:r>
          </a:p>
          <a:p>
            <a:r>
              <a:rPr lang="en-US" dirty="0"/>
              <a:t>I will become really clever!</a:t>
            </a:r>
          </a:p>
          <a:p>
            <a:r>
              <a:rPr lang="en-US" dirty="0"/>
              <a:t>I will get more dojos and be able to buy more dojo rewards</a:t>
            </a:r>
          </a:p>
          <a:p>
            <a:r>
              <a:rPr lang="en-US" dirty="0"/>
              <a:t>I can take part in the special rewards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If I get it right– a special letter will go to my family to tell them how brilliant I am!</a:t>
            </a:r>
          </a:p>
        </p:txBody>
      </p:sp>
    </p:spTree>
    <p:extLst>
      <p:ext uri="{BB962C8B-B14F-4D97-AF65-F5344CB8AC3E}">
        <p14:creationId xmlns:p14="http://schemas.microsoft.com/office/powerpoint/2010/main" val="33131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583EE7-F890-6CE0-9B53-5BD505676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A42ED-DCCA-21E8-34CD-1A5F1064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if I don’t behave well?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4E0C6C-EDFD-8D4E-81AC-E047A7279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7705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71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31AC-0036-CED3-C9A9-36B9DE9C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FEFA7-F9C4-70C4-8261-12D436717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y plastic numbers">
            <a:extLst>
              <a:ext uri="{FF2B5EF4-FFF2-40B4-BE49-F238E27FC236}">
                <a16:creationId xmlns:a16="http://schemas.microsoft.com/office/drawing/2014/main" id="{25F10D41-4976-1051-1D5C-9425F40B7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9380" b="635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3414D6-5E3B-AA72-54C3-C5B2510E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591344"/>
            <a:ext cx="3760473" cy="558561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What does good </a:t>
            </a:r>
            <a:r>
              <a:rPr lang="en-US" sz="6000" dirty="0" err="1">
                <a:solidFill>
                  <a:srgbClr val="FFFFFF"/>
                </a:solidFill>
              </a:rPr>
              <a:t>behaviour</a:t>
            </a:r>
            <a:r>
              <a:rPr lang="en-US" sz="6000" dirty="0">
                <a:solidFill>
                  <a:srgbClr val="FFFFFF"/>
                </a:solidFill>
              </a:rPr>
              <a:t> look like at our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9980-D1D8-33F8-9171-C4613A25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609" y="591343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In the playground? </a:t>
            </a:r>
          </a:p>
          <a:p>
            <a:r>
              <a:rPr lang="en-US" sz="5000" dirty="0">
                <a:solidFill>
                  <a:srgbClr val="FFFFFF"/>
                </a:solidFill>
              </a:rPr>
              <a:t>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415550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AF10-C9C3-7B48-766A-7BA96B67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My special rules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8463C0-CEC6-9A81-261E-2C1D75105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42232"/>
              </p:ext>
            </p:extLst>
          </p:nvPr>
        </p:nvGraphicFramePr>
        <p:xfrm>
          <a:off x="200026" y="1575459"/>
          <a:ext cx="11991972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5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, accessory, umbrella, aircraft&#10;&#10;Description automatically generated">
            <a:extLst>
              <a:ext uri="{FF2B5EF4-FFF2-40B4-BE49-F238E27FC236}">
                <a16:creationId xmlns:a16="http://schemas.microsoft.com/office/drawing/2014/main" id="{6E6E15EC-1883-48B2-B66C-F4B7BC7D1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68" y="643467"/>
            <a:ext cx="8044863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AA7FF-14C0-FD06-137C-5B2DEF6196CA}"/>
              </a:ext>
            </a:extLst>
          </p:cNvPr>
          <p:cNvSpPr txBox="1"/>
          <p:nvPr/>
        </p:nvSpPr>
        <p:spPr>
          <a:xfrm>
            <a:off x="3957638" y="643467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Appreciative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F5468-AF82-8B16-0E54-C6BD974F7822}"/>
              </a:ext>
            </a:extLst>
          </p:cNvPr>
          <p:cNvSpPr txBox="1"/>
          <p:nvPr/>
        </p:nvSpPr>
        <p:spPr>
          <a:xfrm>
            <a:off x="2073568" y="324433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657F0-9C8C-37F5-65CE-EE9042A28E05}"/>
              </a:ext>
            </a:extLst>
          </p:cNvPr>
          <p:cNvSpPr txBox="1"/>
          <p:nvPr/>
        </p:nvSpPr>
        <p:spPr>
          <a:xfrm>
            <a:off x="3957637" y="5597737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Honest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B79D4-C05B-26EA-3005-3B74F1DC58CC}"/>
              </a:ext>
            </a:extLst>
          </p:cNvPr>
          <p:cNvSpPr txBox="1"/>
          <p:nvPr/>
        </p:nvSpPr>
        <p:spPr>
          <a:xfrm>
            <a:off x="6415088" y="5759133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50D2B-D61C-104B-A5BB-8227BC1F0BAF}"/>
              </a:ext>
            </a:extLst>
          </p:cNvPr>
          <p:cNvSpPr txBox="1"/>
          <p:nvPr/>
        </p:nvSpPr>
        <p:spPr>
          <a:xfrm>
            <a:off x="8528876" y="4453467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D14F2-8F21-9D5F-EAA4-1F769EF23F28}"/>
              </a:ext>
            </a:extLst>
          </p:cNvPr>
          <p:cNvSpPr txBox="1"/>
          <p:nvPr/>
        </p:nvSpPr>
        <p:spPr>
          <a:xfrm>
            <a:off x="8232483" y="1131319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Forgiving</a:t>
            </a:r>
          </a:p>
        </p:txBody>
      </p:sp>
    </p:spTree>
    <p:extLst>
      <p:ext uri="{BB962C8B-B14F-4D97-AF65-F5344CB8AC3E}">
        <p14:creationId xmlns:p14="http://schemas.microsoft.com/office/powerpoint/2010/main" val="29505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592</Words>
  <Application>Microsoft Macintosh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does good behaviour look like at our school?</vt:lpstr>
      <vt:lpstr>Pupils’ code of conduct</vt:lpstr>
      <vt:lpstr>Why should I behave well?</vt:lpstr>
      <vt:lpstr>If I behave well…</vt:lpstr>
      <vt:lpstr>What if I don’t behave well?</vt:lpstr>
      <vt:lpstr>PowerPoint Presentation</vt:lpstr>
      <vt:lpstr>What does good behaviour look like at our school?</vt:lpstr>
      <vt:lpstr>My special rules</vt:lpstr>
      <vt:lpstr>PowerPoint Presentation</vt:lpstr>
      <vt:lpstr>If I behave well…</vt:lpstr>
      <vt:lpstr>What if I don’t behave well?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good behaviour look like at our school?</dc:title>
  <dc:creator>Sarah Roach</dc:creator>
  <cp:lastModifiedBy>Sarah Roach</cp:lastModifiedBy>
  <cp:revision>2</cp:revision>
  <dcterms:created xsi:type="dcterms:W3CDTF">2023-03-26T16:04:24Z</dcterms:created>
  <dcterms:modified xsi:type="dcterms:W3CDTF">2023-06-18T17:18:52Z</dcterms:modified>
</cp:coreProperties>
</file>