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1"/>
  </p:notesMasterIdLst>
  <p:sldIdLst>
    <p:sldId id="257" r:id="rId2"/>
    <p:sldId id="295" r:id="rId3"/>
    <p:sldId id="296" r:id="rId4"/>
    <p:sldId id="268" r:id="rId5"/>
    <p:sldId id="281" r:id="rId6"/>
    <p:sldId id="282" r:id="rId7"/>
    <p:sldId id="283" r:id="rId8"/>
    <p:sldId id="278" r:id="rId9"/>
    <p:sldId id="279" r:id="rId10"/>
    <p:sldId id="280" r:id="rId11"/>
    <p:sldId id="267" r:id="rId12"/>
    <p:sldId id="272" r:id="rId13"/>
    <p:sldId id="284" r:id="rId14"/>
    <p:sldId id="285" r:id="rId15"/>
    <p:sldId id="286" r:id="rId16"/>
    <p:sldId id="287" r:id="rId17"/>
    <p:sldId id="269" r:id="rId18"/>
    <p:sldId id="273" r:id="rId19"/>
    <p:sldId id="288" r:id="rId20"/>
    <p:sldId id="289" r:id="rId21"/>
    <p:sldId id="297" r:id="rId22"/>
    <p:sldId id="276" r:id="rId23"/>
    <p:sldId id="274" r:id="rId24"/>
    <p:sldId id="290" r:id="rId25"/>
    <p:sldId id="270" r:id="rId26"/>
    <p:sldId id="298" r:id="rId27"/>
    <p:sldId id="275" r:id="rId28"/>
    <p:sldId id="294" r:id="rId29"/>
    <p:sldId id="27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53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FCF"/>
    <a:srgbClr val="2F8B20"/>
    <a:srgbClr val="FFEEFF"/>
    <a:srgbClr val="FFFFCC"/>
    <a:srgbClr val="000066"/>
    <a:srgbClr val="E3FFFF"/>
    <a:srgbClr val="62D6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EBF6D-7DF2-C46B-DC8F-2CE2F82DB9E9}" v="10" dt="2020-06-16T13:32:06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90929"/>
  </p:normalViewPr>
  <p:slideViewPr>
    <p:cSldViewPr>
      <p:cViewPr varScale="1">
        <p:scale>
          <a:sx n="78" d="100"/>
          <a:sy n="78" d="100"/>
        </p:scale>
        <p:origin x="1397" y="67"/>
      </p:cViewPr>
      <p:guideLst>
        <p:guide orient="horz" pos="3552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Roach" userId="S::head@st-mary-st-andrews.lancs.sch.uk::e0dc7a34-6dfb-451c-89e3-c82e3c083196" providerId="AD" clId="Web-{A45EBF6D-7DF2-C46B-DC8F-2CE2F82DB9E9}"/>
    <pc:docChg chg="modSld">
      <pc:chgData name="Sarah Roach" userId="S::head@st-mary-st-andrews.lancs.sch.uk::e0dc7a34-6dfb-451c-89e3-c82e3c083196" providerId="AD" clId="Web-{A45EBF6D-7DF2-C46B-DC8F-2CE2F82DB9E9}" dt="2020-06-16T13:32:04.301" v="8" actId="20577"/>
      <pc:docMkLst>
        <pc:docMk/>
      </pc:docMkLst>
      <pc:sldChg chg="modSp">
        <pc:chgData name="Sarah Roach" userId="S::head@st-mary-st-andrews.lancs.sch.uk::e0dc7a34-6dfb-451c-89e3-c82e3c083196" providerId="AD" clId="Web-{A45EBF6D-7DF2-C46B-DC8F-2CE2F82DB9E9}" dt="2020-06-16T13:32:04.301" v="8" actId="20577"/>
        <pc:sldMkLst>
          <pc:docMk/>
          <pc:sldMk cId="0" sldId="257"/>
        </pc:sldMkLst>
        <pc:spChg chg="mod">
          <ac:chgData name="Sarah Roach" userId="S::head@st-mary-st-andrews.lancs.sch.uk::e0dc7a34-6dfb-451c-89e3-c82e3c083196" providerId="AD" clId="Web-{A45EBF6D-7DF2-C46B-DC8F-2CE2F82DB9E9}" dt="2020-06-16T13:32:04.301" v="8" actId="20577"/>
          <ac:spMkLst>
            <pc:docMk/>
            <pc:sldMk cId="0" sldId="257"/>
            <ac:spMk id="18434" creationId="{6272C648-BB73-456A-A3DD-8776276EBF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03490E0-8B12-434B-97E9-699AC45E2D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2D5E502-8120-4C24-B3D1-97B5EC3844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26165CA-2933-47BE-80F0-5EB7874DFD8F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2B59EA2-B49F-4393-AB07-B5C4D3C3D4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D2948B12-E44D-49F2-9077-56C20F768B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A82EACAA-8FBE-48E3-B20F-0F577C017D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D711B1B2-88AF-44C1-8F4A-94B0E87EBC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DC6489-B297-4B42-97EF-5DAB6E218A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ＭＳ Ｐゴシック" pitchFamily="1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ＭＳ Ｐゴシック" pitchFamily="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ＭＳ Ｐゴシック" pitchFamily="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ＭＳ Ｐゴシック" pitchFamily="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7BF7123-C64E-42D4-BFEF-1B869AC706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F2CB350-BE11-4033-A1F5-27400E35A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C08582F-EDA1-4C60-8861-5F3B114E5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C39B380-C6FA-4E49-ABF2-184504A3D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87DC7CA-AF82-4480-8B25-5CC821638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ED8EBC1-F412-4851-9E8B-36AB3CD82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5A16199-2A56-47AC-BEEE-EA229214F1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D10CB22-BAC4-454D-B4F6-9C0EFFDF1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297DC93-3521-4C82-9424-0F392CBC5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DCDB643-B8EF-405D-AA09-732910A23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D7F59F8-B595-43FD-A1C3-0194D6171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83172BA-52E7-46E7-BF00-BDFAA3C43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53B6B00-012B-4245-B4F4-EAFAD72D9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593C546-89F3-4264-940D-684A8F12B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942884E-4838-4B28-908E-7E4C445BAF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E214928-AC23-4A64-905F-DD2DD0402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EAC4601-ACA6-46FB-A475-A304932A34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D7C4289-01DB-4A94-9F1A-F1960DC30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613C8D2-7055-4D8A-8691-E90BF6D56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4545FAA-7269-4D35-804C-CC42A532F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BEAE003-A3E1-478E-8F46-DF91CFC2B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16DE0C3-600F-493D-BD48-31BFFDDF0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2077AB4-9015-4884-BB6A-94B28F4CD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F9C34CA-76ED-42FF-A055-7DDBBA8B3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8A26565-5382-4B87-84C0-EEF500803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C6825AB-C168-454F-A347-8A9916F40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C2EDBF0-5A48-4B9F-AE45-9B8AFF1694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B2C1A9E-4BA0-46B8-8D15-0582454CF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56E1865-DB5D-4FC6-A748-7324B27C9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537A86B-8E41-4286-AD02-276D8C3B5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F465C6C-DA76-46F9-9719-0FADB6405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695861A-6C0C-4CAD-8B50-0133CE33A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4AF3FA7-26CF-48CF-9910-7DE7818EA8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0447597-6AB1-49FD-9AB6-3FFACDAD1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B2C219E-4D68-4F3F-8375-0E644C2BE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3C195A2-587A-4205-85B1-F9AE6CB8A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E6F4395-EA99-4AA1-82E9-3FCBB0B69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6B5CB15-DC41-4296-BB06-80705E5B1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1C62675-C013-40CE-8526-CD26FF54A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33E8D7B-6621-483A-A9C4-B4D5BD092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941A6EB-AC64-4427-96F8-7D0841A71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98C65EF-A886-431D-99E3-3CE3C763E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B9B5C74-C0CC-4D18-BCC8-98446A857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C52373E-27B4-4FA1-94FC-B179F2203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70D487B-1764-40EF-849F-0BDE15AD2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71FB342-484A-449C-8E09-322F3EDDF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F2182C9-1165-4E17-A072-A20D2BDA4D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79ED6B9-87B9-42C0-B358-61CE91152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EAC80BF-3065-4B39-82E5-873A48448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DBC7BF0-238B-4038-B222-B85834D36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CB781B4-7C02-4347-B6C5-22C83539D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C961AB7-E831-47C8-BCFE-3293C60C7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077B5E5-7A3D-4E90-AB4C-02192FBAB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80A993A-EB1C-4B11-BE14-085CFBD7F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442EBE0-7A25-42C0-B2E7-28AE2B3A20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38C349C-A296-48AB-B047-ED6DB6019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75786AF-96B1-448C-8AAC-B71676F68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A1FEA18-D4EA-49C3-AE29-2B1A02A0D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92D184-CCF3-4033-BB0B-21D2B94B1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0CE24F-5F3D-4274-AFBA-EDB7EE46B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59277A-862C-4985-A225-9CABBD8B2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3CD4E-E184-45C6-BAC2-BA3C896F6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81496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7E238F-A3AE-4A82-B320-EA558C9C5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813BB5-9417-44C4-9DA0-CD88BE488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9458B7-507A-4CB2-A50B-011F9A8AD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7E798-6D6A-423A-BEE0-C3AA16E3B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6762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C283A2-6057-4FF4-890E-CC75BF4A2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791CC5-7904-405D-8902-D1A70B3B7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A42DA1-4698-4510-8E02-D26E933A8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4C700-43D2-4DC5-8357-D457822A4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5660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3BF065-C010-416D-9E0E-E379CDFD1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1ECA32-2B7C-49AC-9450-406A8140A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D511C6-7465-4F41-91FF-95C92D0B0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8037B-10F9-42AA-A2D7-6D3AEC7C7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168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9251BD-7C7F-4449-A525-5D509D6E4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6D875A-B5BA-4575-8CD2-FBD54E1DD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7A9C13-DD99-4D5E-B229-FDFE8CF4F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29D0D-F8C2-466D-AA40-AEF04B368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1816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517B66-F2E1-4A6E-848E-A200F78BE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3CC77-D3A9-4554-8E5F-8E3D7D972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545D4-F1EC-4813-9FB6-E53398366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0C14C-9032-406D-83E1-DBA5E762A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2698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741C82-AD29-46E0-AD59-D89BD2405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01095A-85FA-4094-B3A4-11F3DA0F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AAF46E-AD14-4601-BBDA-248571489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2C086-4EF9-49D2-9723-7365F57B5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1110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51AA0D-A777-43C9-88D2-C2F16F4CB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97A513-2D32-4470-BC29-3E7A220DD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E3609F-F0C5-4B46-AECD-B851ED8AB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0874C-77DB-4CBC-88DC-CAE981D59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9345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F271563-F167-4E78-BC78-166C270B7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ADC6EF4-11C2-4964-B895-9913CA8BF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DCF5F9-7481-4D83-AF18-EBD3E879B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951C4-EE66-462D-B116-506458A7D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0461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B37D57-6093-4287-8A7E-7E4027AB2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118B4E-C6DA-46F6-A145-89C139BA6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D5E104-2689-42BC-915B-5994BCED2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D8506-8620-43EE-AD54-A3C3F3E42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4870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453567-14F5-414D-AF2A-A529BF2B1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0DAF5-B94E-4E19-B970-E590B8ADC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49C0F0-8A46-404E-90E8-A9041CE91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B9859-D464-4EBE-8EC7-ADF17C0B1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8239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B1325F7-8CFE-4853-B503-64F137262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82D39F2-589E-464B-977C-485F16336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4E2C0F2E-67D8-4512-854D-155EDF8375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7B7CFA57-5037-42A9-887C-2DE04A3776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2D729B2C-EFD1-489A-8236-F9883F12CD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8CA178EB-0AA3-48C5-ADC4-4372897F12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JIL%20Home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JIL%20Home.pp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JIL%20Home.ppt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JIL%20Home.ppt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JIL%20Home.ppt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JIL%20Home.pp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JIL%20Home.pp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JIL%20Home.p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JIL%20Home.pp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JIL%20Home.pp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JIL%20Home.ppt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JIL%20Home.pp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JIL%20Home.pp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JIL%20Home.pp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hyperlink" Target="JIL%20Home.ppt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JIL%20Home.ppt" TargetMode="Externa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JIL%20Home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JIL%20Home.ppt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JIL%20Home.pp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JIL%20Home.pp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id="{6FC1FB32-0470-46E6-85A0-AB8FEB650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91440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272C648-BB73-456A-A3DD-8776276EB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GB" sz="6600" b="1" i="1" u="sng" dirty="0">
                <a:solidFill>
                  <a:srgbClr val="2F8B20"/>
                </a:solidFill>
                <a:latin typeface="Comic Sans MS"/>
                <a:ea typeface="ＭＳ Ｐゴシック"/>
              </a:rPr>
              <a:t>Year 4 &amp; 5</a:t>
            </a:r>
            <a:endParaRPr lang="en-US" sz="6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1" charset="-128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1DA17C3-774C-49B0-B18F-9893FA530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686800" cy="914400"/>
          </a:xfrm>
        </p:spPr>
        <p:txBody>
          <a:bodyPr/>
          <a:lstStyle/>
          <a:p>
            <a:pPr algn="ctr" eaLnBrk="1" hangingPunct="1">
              <a:buFont typeface="Wingdings" pitchFamily="1" charset="2"/>
              <a:buNone/>
              <a:defRPr/>
            </a:pPr>
            <a:r>
              <a:rPr lang="en-GB" sz="4200" b="1" i="1">
                <a:solidFill>
                  <a:srgbClr val="2F8B20"/>
                </a:solidFill>
                <a:effectLst/>
                <a:latin typeface="Comic Sans MS" pitchFamily="1" charset="0"/>
                <a:ea typeface="ＭＳ Ｐゴシック" pitchFamily="1" charset="-128"/>
              </a:rPr>
              <a:t>God loves us in our differences</a:t>
            </a:r>
            <a:endParaRPr lang="en-US" sz="4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1" charset="-128"/>
            </a:endParaRPr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781157C2-038D-4B13-B117-6DD061D5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9B48CF9-7FA0-43BC-982F-93B1D0F87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58118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1 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3079" name="AutoShape 7">
            <a:hlinkClick r:id="rId3"/>
            <a:extLst>
              <a:ext uri="{FF2B5EF4-FFF2-40B4-BE49-F238E27FC236}">
                <a16:creationId xmlns:a16="http://schemas.microsoft.com/office/drawing/2014/main" id="{BF302944-B504-4D4A-8887-31B59C17D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pic>
        <p:nvPicPr>
          <p:cNvPr id="87046" name="Picture 6" descr="MPj04227200000[1]">
            <a:extLst>
              <a:ext uri="{FF2B5EF4-FFF2-40B4-BE49-F238E27FC236}">
                <a16:creationId xmlns:a16="http://schemas.microsoft.com/office/drawing/2014/main" id="{72E4F7F7-0101-447A-B1AD-BA78EA0B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30035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AutoShape 1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F91D09E-CDD5-4501-9F4D-81335766C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800" y="6400800"/>
            <a:ext cx="254000" cy="254000"/>
          </a:xfrm>
          <a:custGeom>
            <a:avLst/>
            <a:gdLst>
              <a:gd name="T0" fmla="*/ 2147483646 w 21600"/>
              <a:gd name="T1" fmla="*/ 0 h 21600"/>
              <a:gd name="T2" fmla="*/ 711220884 w 21600"/>
              <a:gd name="T3" fmla="*/ 711220884 h 21600"/>
              <a:gd name="T4" fmla="*/ 0 w 21600"/>
              <a:gd name="T5" fmla="*/ 2147483646 h 21600"/>
              <a:gd name="T6" fmla="*/ 711220884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7112208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70" y="13648"/>
                </a:moveTo>
                <a:cubicBezTo>
                  <a:pt x="17101" y="12760"/>
                  <a:pt x="17325" y="11786"/>
                  <a:pt x="17325" y="10800"/>
                </a:cubicBezTo>
                <a:cubicBezTo>
                  <a:pt x="17325" y="7196"/>
                  <a:pt x="14403" y="4275"/>
                  <a:pt x="10800" y="4275"/>
                </a:cubicBezTo>
                <a:cubicBezTo>
                  <a:pt x="9813" y="4274"/>
                  <a:pt x="8839" y="4498"/>
                  <a:pt x="7951" y="4929"/>
                </a:cubicBezTo>
                <a:lnTo>
                  <a:pt x="16670" y="13648"/>
                </a:lnTo>
                <a:close/>
                <a:moveTo>
                  <a:pt x="4929" y="7951"/>
                </a:moveTo>
                <a:cubicBezTo>
                  <a:pt x="4498" y="8839"/>
                  <a:pt x="4274" y="9813"/>
                  <a:pt x="4274" y="10799"/>
                </a:cubicBezTo>
                <a:cubicBezTo>
                  <a:pt x="4275" y="14403"/>
                  <a:pt x="7196" y="17325"/>
                  <a:pt x="10800" y="17325"/>
                </a:cubicBezTo>
                <a:cubicBezTo>
                  <a:pt x="11786" y="17325"/>
                  <a:pt x="12760" y="17101"/>
                  <a:pt x="13648" y="16670"/>
                </a:cubicBezTo>
                <a:lnTo>
                  <a:pt x="4929" y="7951"/>
                </a:lnTo>
                <a:close/>
              </a:path>
            </a:pathLst>
          </a:custGeom>
          <a:solidFill>
            <a:srgbClr val="CE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>
            <a:extLst>
              <a:ext uri="{FF2B5EF4-FFF2-40B4-BE49-F238E27FC236}">
                <a16:creationId xmlns:a16="http://schemas.microsoft.com/office/drawing/2014/main" id="{FB8F91F3-72AE-4E22-A0AF-E362A3BCF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solidFill>
            <a:srgbClr val="62D6A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21507" name="Text Box 7">
            <a:extLst>
              <a:ext uri="{FF2B5EF4-FFF2-40B4-BE49-F238E27FC236}">
                <a16:creationId xmlns:a16="http://schemas.microsoft.com/office/drawing/2014/main" id="{9FFEB0B9-1DBE-48E3-A713-D361EA38E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4114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GB" altLang="en-US" sz="2800" b="1" i="1">
                <a:solidFill>
                  <a:srgbClr val="2F8B20"/>
                </a:solidFill>
                <a:latin typeface="Comic Sans MS" panose="030F0702030302020204" pitchFamily="66" charset="0"/>
              </a:rPr>
              <a:t>16 weeks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>
                <a:solidFill>
                  <a:srgbClr val="000000"/>
                </a:solidFill>
                <a:latin typeface="Comic Sans MS" panose="030F0702030302020204" pitchFamily="66" charset="0"/>
              </a:rPr>
              <a:t>Some bones are hardening.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>
                <a:solidFill>
                  <a:srgbClr val="000000"/>
                </a:solidFill>
                <a:latin typeface="Comic Sans MS" panose="030F0702030302020204" pitchFamily="66" charset="0"/>
              </a:rPr>
              <a:t>The mother can feel movements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>
                <a:solidFill>
                  <a:srgbClr val="000000"/>
                </a:solidFill>
                <a:latin typeface="Comic Sans MS" panose="030F0702030302020204" pitchFamily="66" charset="0"/>
              </a:rPr>
              <a:t>and the baby can suck his/her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>
                <a:solidFill>
                  <a:srgbClr val="000000"/>
                </a:solidFill>
                <a:latin typeface="Comic Sans MS" panose="030F0702030302020204" pitchFamily="66" charset="0"/>
              </a:rPr>
              <a:t>thumb.</a:t>
            </a:r>
            <a:endParaRPr lang="en-US" altLang="en-US" sz="1800" i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8" name="Text Box 8">
            <a:extLst>
              <a:ext uri="{FF2B5EF4-FFF2-40B4-BE49-F238E27FC236}">
                <a16:creationId xmlns:a16="http://schemas.microsoft.com/office/drawing/2014/main" id="{45C99086-3D5D-4016-908F-61D37B41C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8" y="381000"/>
            <a:ext cx="52562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GB" altLang="en-US" sz="2800" b="1" i="1">
                <a:solidFill>
                  <a:srgbClr val="2F8B20"/>
                </a:solidFill>
                <a:latin typeface="Comic Sans MS" panose="030F0702030302020204" pitchFamily="66" charset="0"/>
              </a:rPr>
              <a:t>20 weeks</a:t>
            </a:r>
            <a:endParaRPr lang="en-GB" altLang="en-US" sz="1800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>
                <a:solidFill>
                  <a:srgbClr val="000000"/>
                </a:solidFill>
                <a:latin typeface="Comic Sans MS" panose="030F0702030302020204" pitchFamily="66" charset="0"/>
              </a:rPr>
              <a:t>The baby is now 25-27 cm long.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>
                <a:solidFill>
                  <a:srgbClr val="000000"/>
                </a:solidFill>
                <a:latin typeface="Comic Sans MS" panose="030F0702030302020204" pitchFamily="66" charset="0"/>
              </a:rPr>
              <a:t>His/her fingernails and toenails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>
                <a:solidFill>
                  <a:srgbClr val="000000"/>
                </a:solidFill>
                <a:latin typeface="Comic Sans MS" panose="030F0702030302020204" pitchFamily="66" charset="0"/>
              </a:rPr>
              <a:t>are fully grown.</a:t>
            </a:r>
            <a:endParaRPr lang="en-US" altLang="en-US" sz="1800" i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ECCD4649-E7E9-4F19-997B-1B4F4E9B2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4C396175-64A6-45EA-A246-D6AC6E40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5811838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10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21511" name="AutoShape 15">
            <a:hlinkClick r:id="rId3"/>
            <a:extLst>
              <a:ext uri="{FF2B5EF4-FFF2-40B4-BE49-F238E27FC236}">
                <a16:creationId xmlns:a16="http://schemas.microsoft.com/office/drawing/2014/main" id="{0D515C5F-6FFB-4719-AB5A-189FE8C5C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pic>
        <p:nvPicPr>
          <p:cNvPr id="21512" name="Picture 16" descr="Womb-baby-16 weeks.jpg                                         00001730&#10;G4_Nick-80                     C062B806:">
            <a:extLst>
              <a:ext uri="{FF2B5EF4-FFF2-40B4-BE49-F238E27FC236}">
                <a16:creationId xmlns:a16="http://schemas.microsoft.com/office/drawing/2014/main" id="{1001EB91-15E0-472D-BC1E-8DCB43FD7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20648" r="20410" b="20648"/>
          <a:stretch>
            <a:fillRect/>
          </a:stretch>
        </p:blipFill>
        <p:spPr bwMode="auto">
          <a:xfrm>
            <a:off x="533400" y="2403475"/>
            <a:ext cx="2524125" cy="2473325"/>
          </a:xfrm>
          <a:prstGeom prst="rect">
            <a:avLst/>
          </a:prstGeom>
          <a:noFill/>
          <a:ln w="1270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17" descr="Womb-baby-20 weeks.jpg                                         00001730&#10;G4_Nick-80                     C062B806:">
            <a:extLst>
              <a:ext uri="{FF2B5EF4-FFF2-40B4-BE49-F238E27FC236}">
                <a16:creationId xmlns:a16="http://schemas.microsoft.com/office/drawing/2014/main" id="{66C3CE54-25C8-4CED-BF42-CB24CC48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t="35152" r="34058" b="14061"/>
          <a:stretch>
            <a:fillRect/>
          </a:stretch>
        </p:blipFill>
        <p:spPr bwMode="auto">
          <a:xfrm>
            <a:off x="5334000" y="2339975"/>
            <a:ext cx="3049588" cy="3298825"/>
          </a:xfrm>
          <a:prstGeom prst="rect">
            <a:avLst/>
          </a:prstGeom>
          <a:noFill/>
          <a:ln w="1270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>
            <a:extLst>
              <a:ext uri="{FF2B5EF4-FFF2-40B4-BE49-F238E27FC236}">
                <a16:creationId xmlns:a16="http://schemas.microsoft.com/office/drawing/2014/main" id="{2F11C66F-7ACC-48C9-B532-362FFAF1A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4572000" cy="4343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B16C809-A990-4101-A178-B7B293A39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724400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4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For the wonder of me,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4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thank you Lord.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4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For the uniqueness of us all,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4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we thank you Lord.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4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For the wonder of your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4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love in creating us,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4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we thank you Lord. 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4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Amen.</a:t>
            </a: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249D7F2D-CACB-44E3-9A4D-18F00AAE8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4938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GB" sz="4400" b="1" i="1">
                <a:solidFill>
                  <a:schemeClr val="bg1"/>
                </a:solidFill>
                <a:latin typeface="Comic Sans MS" pitchFamily="1" charset="0"/>
                <a:ea typeface="ＭＳ Ｐゴシック" pitchFamily="1" charset="-128"/>
              </a:rPr>
              <a:t>Prayer</a:t>
            </a:r>
            <a:endParaRPr lang="en-US" sz="4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1" charset="0"/>
              <a:ea typeface="ＭＳ Ｐゴシック" pitchFamily="1" charset="-128"/>
            </a:endParaRPr>
          </a:p>
        </p:txBody>
      </p:sp>
      <p:pic>
        <p:nvPicPr>
          <p:cNvPr id="13318" name="Picture 12" descr="St_Nicholas_Schl_PB_K12151">
            <a:extLst>
              <a:ext uri="{FF2B5EF4-FFF2-40B4-BE49-F238E27FC236}">
                <a16:creationId xmlns:a16="http://schemas.microsoft.com/office/drawing/2014/main" id="{F5C7CB3B-4FA9-4285-A62D-EBC98D19A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03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 9">
            <a:extLst>
              <a:ext uri="{FF2B5EF4-FFF2-40B4-BE49-F238E27FC236}">
                <a16:creationId xmlns:a16="http://schemas.microsoft.com/office/drawing/2014/main" id="{DEA93754-32D6-47BF-B5C0-D936931494C3}"/>
              </a:ext>
            </a:extLst>
          </p:cNvPr>
          <p:cNvGrpSpPr>
            <a:grpSpLocks/>
          </p:cNvGrpSpPr>
          <p:nvPr/>
        </p:nvGrpSpPr>
        <p:grpSpPr bwMode="auto">
          <a:xfrm>
            <a:off x="0" y="5862638"/>
            <a:ext cx="9144000" cy="461962"/>
            <a:chOff x="0" y="3693"/>
            <a:chExt cx="5760" cy="291"/>
          </a:xfrm>
        </p:grpSpPr>
        <p:sp>
          <p:nvSpPr>
            <p:cNvPr id="23560" name="Rectangle 4">
              <a:extLst>
                <a:ext uri="{FF2B5EF4-FFF2-40B4-BE49-F238E27FC236}">
                  <a16:creationId xmlns:a16="http://schemas.microsoft.com/office/drawing/2014/main" id="{E6415950-59EB-4E5C-BF9A-9C34925C0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96"/>
              <a:ext cx="5760" cy="28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E3FFFF"/>
                </a:gs>
              </a:gsLst>
              <a:lin ang="5400000" scaled="1"/>
            </a:gradFill>
            <a:ln w="9525">
              <a:solidFill>
                <a:schemeClr val="accent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600">
                <a:solidFill>
                  <a:srgbClr val="3A7AB5"/>
                </a:solidFill>
              </a:endParaRPr>
            </a:p>
          </p:txBody>
        </p:sp>
        <p:sp>
          <p:nvSpPr>
            <p:cNvPr id="13319" name="Text Box 7">
              <a:extLst>
                <a:ext uri="{FF2B5EF4-FFF2-40B4-BE49-F238E27FC236}">
                  <a16:creationId xmlns:a16="http://schemas.microsoft.com/office/drawing/2014/main" id="{AA83055D-AFF7-4C20-A7A7-D5035B9E7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93"/>
              <a:ext cx="36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400" b="1" baseline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1" charset="0"/>
                  <a:ea typeface="ＭＳ Ｐゴシック" pitchFamily="1" charset="-128"/>
                </a:rPr>
                <a:t>11  A Journey in Love -Year 4</a:t>
              </a:r>
              <a:r>
                <a:rPr lang="en-GB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1" charset="0"/>
                  <a:ea typeface="ＭＳ Ｐゴシック" pitchFamily="1" charset="-128"/>
                </a:rPr>
                <a:t> </a:t>
              </a:r>
            </a:p>
          </p:txBody>
        </p:sp>
      </p:grpSp>
      <p:sp>
        <p:nvSpPr>
          <p:cNvPr id="23559" name="AutoShape 10">
            <a:hlinkClick r:id="rId4"/>
            <a:extLst>
              <a:ext uri="{FF2B5EF4-FFF2-40B4-BE49-F238E27FC236}">
                <a16:creationId xmlns:a16="http://schemas.microsoft.com/office/drawing/2014/main" id="{E6C6CA4D-C58F-4933-BD1E-779AB18CB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>
            <a:extLst>
              <a:ext uri="{FF2B5EF4-FFF2-40B4-BE49-F238E27FC236}">
                <a16:creationId xmlns:a16="http://schemas.microsoft.com/office/drawing/2014/main" id="{93CDEBEB-4859-446F-A760-73B284FA6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1850"/>
            <a:ext cx="9144000" cy="2209800"/>
          </a:xfrm>
          <a:prstGeom prst="rect">
            <a:avLst/>
          </a:prstGeom>
          <a:solidFill>
            <a:srgbClr val="FFE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4D4960C7-EB42-4629-9634-20177D98B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8229600" cy="796925"/>
          </a:xfrm>
        </p:spPr>
        <p:txBody>
          <a:bodyPr lIns="0" tIns="0" rIns="0" bIns="0" anchor="t"/>
          <a:lstStyle/>
          <a:p>
            <a:pPr eaLnBrk="1" hangingPunct="1">
              <a:defRPr/>
            </a:pPr>
            <a:r>
              <a:rPr lang="en-GB" b="1" i="1" u="sng">
                <a:solidFill>
                  <a:srgbClr val="2F8B20"/>
                </a:solidFill>
                <a:latin typeface="Comic Sans MS" pitchFamily="1" charset="0"/>
                <a:ea typeface="ＭＳ Ｐゴシック" pitchFamily="1" charset="-128"/>
              </a:rPr>
              <a:t>SOCIAL</a:t>
            </a:r>
            <a:endParaRPr lang="en-US">
              <a:solidFill>
                <a:srgbClr val="FF0000"/>
              </a:solidFill>
              <a:ea typeface="ＭＳ Ｐゴシック" pitchFamily="1" charset="-128"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5ECE342-225A-4AD0-9206-AB4F4B233F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859338"/>
            <a:ext cx="4267200" cy="1008062"/>
          </a:xfrm>
        </p:spPr>
        <p:txBody>
          <a:bodyPr/>
          <a:lstStyle/>
          <a:p>
            <a:pPr eaLnBrk="1" hangingPunct="1">
              <a:buFont typeface="Wingdings" pitchFamily="1" charset="2"/>
              <a:buNone/>
              <a:defRPr/>
            </a:pPr>
            <a:r>
              <a:rPr lang="en-GB" sz="2200" i="1">
                <a:effectLst/>
                <a:latin typeface="Comic Sans MS" pitchFamily="1" charset="0"/>
                <a:ea typeface="ＭＳ Ｐゴシック" pitchFamily="1" charset="-128"/>
              </a:rPr>
              <a:t>What do I like about me?</a:t>
            </a:r>
          </a:p>
          <a:p>
            <a:pPr eaLnBrk="1" hangingPunct="1">
              <a:buFont typeface="Wingdings" pitchFamily="1" charset="2"/>
              <a:buNone/>
              <a:defRPr/>
            </a:pPr>
            <a:r>
              <a:rPr lang="en-GB" sz="2200" i="1">
                <a:effectLst/>
                <a:latin typeface="Comic Sans MS" pitchFamily="1" charset="0"/>
                <a:ea typeface="ＭＳ Ｐゴシック" pitchFamily="1" charset="-128"/>
              </a:rPr>
              <a:t>The way I look?</a:t>
            </a:r>
            <a:endParaRPr lang="en-US" sz="2200">
              <a:ea typeface="ＭＳ Ｐゴシック" pitchFamily="1" charset="-128"/>
            </a:endParaRPr>
          </a:p>
        </p:txBody>
      </p:sp>
      <p:sp>
        <p:nvSpPr>
          <p:cNvPr id="87054" name="Rectangle 14">
            <a:extLst>
              <a:ext uri="{FF2B5EF4-FFF2-40B4-BE49-F238E27FC236}">
                <a16:creationId xmlns:a16="http://schemas.microsoft.com/office/drawing/2014/main" id="{18C7DF0D-419B-4FE4-84F6-61A69732B1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233613"/>
            <a:ext cx="28956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1" charset="2"/>
              <a:buNone/>
              <a:defRPr/>
            </a:pPr>
            <a:r>
              <a:rPr lang="en-GB" sz="2200" i="1">
                <a:effectLst/>
                <a:latin typeface="Comic Sans MS" pitchFamily="1" charset="0"/>
                <a:ea typeface="ＭＳ Ｐゴシック" pitchFamily="1" charset="-128"/>
              </a:rPr>
              <a:t>Something </a:t>
            </a:r>
          </a:p>
          <a:p>
            <a:pPr eaLnBrk="1" hangingPunct="1">
              <a:lnSpc>
                <a:spcPct val="70000"/>
              </a:lnSpc>
              <a:buFont typeface="Wingdings" pitchFamily="1" charset="2"/>
              <a:buNone/>
              <a:defRPr/>
            </a:pPr>
            <a:r>
              <a:rPr lang="en-GB" sz="2200" i="1">
                <a:effectLst/>
                <a:latin typeface="Comic Sans MS" pitchFamily="1" charset="0"/>
                <a:ea typeface="ＭＳ Ｐゴシック" pitchFamily="1" charset="-128"/>
              </a:rPr>
              <a:t>I can do?</a:t>
            </a:r>
          </a:p>
          <a:p>
            <a:pPr eaLnBrk="1" hangingPunct="1">
              <a:lnSpc>
                <a:spcPct val="70000"/>
              </a:lnSpc>
              <a:buFont typeface="Wingdings" pitchFamily="1" charset="2"/>
              <a:buNone/>
              <a:defRPr/>
            </a:pPr>
            <a:endParaRPr lang="en-GB" sz="2200" i="1">
              <a:effectLst/>
              <a:latin typeface="Comic Sans MS" pitchFamily="1" charset="0"/>
              <a:ea typeface="ＭＳ Ｐゴシック" pitchFamily="1" charset="-128"/>
            </a:endParaRPr>
          </a:p>
          <a:p>
            <a:pPr eaLnBrk="1" hangingPunct="1">
              <a:lnSpc>
                <a:spcPct val="70000"/>
              </a:lnSpc>
              <a:buFont typeface="Wingdings" pitchFamily="1" charset="2"/>
              <a:buNone/>
              <a:defRPr/>
            </a:pPr>
            <a:r>
              <a:rPr lang="en-GB" sz="2200" i="1">
                <a:effectLst/>
                <a:latin typeface="Comic Sans MS" pitchFamily="1" charset="0"/>
                <a:ea typeface="ＭＳ Ｐゴシック" pitchFamily="1" charset="-128"/>
              </a:rPr>
              <a:t>The kind of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  <a:defRPr/>
            </a:pPr>
            <a:r>
              <a:rPr lang="en-GB" sz="2200" i="1">
                <a:effectLst/>
                <a:latin typeface="Comic Sans MS" pitchFamily="1" charset="0"/>
                <a:ea typeface="ＭＳ Ｐゴシック" pitchFamily="1" charset="-128"/>
              </a:rPr>
              <a:t>person I am?</a:t>
            </a:r>
            <a:endParaRPr lang="en-GB" sz="2200">
              <a:ea typeface="ＭＳ Ｐゴシック" pitchFamily="1" charset="-128"/>
            </a:endParaRPr>
          </a:p>
        </p:txBody>
      </p:sp>
      <p:pic>
        <p:nvPicPr>
          <p:cNvPr id="87046" name="Picture 6" descr="MPj04227200000[1]">
            <a:extLst>
              <a:ext uri="{FF2B5EF4-FFF2-40B4-BE49-F238E27FC236}">
                <a16:creationId xmlns:a16="http://schemas.microsoft.com/office/drawing/2014/main" id="{E4854AFA-7336-463E-B6D0-972932CF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762000"/>
            <a:ext cx="375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2" name="Picture 12" descr="MPj04231230000[1]">
            <a:extLst>
              <a:ext uri="{FF2B5EF4-FFF2-40B4-BE49-F238E27FC236}">
                <a16:creationId xmlns:a16="http://schemas.microsoft.com/office/drawing/2014/main" id="{CA824FED-0549-4E2D-B182-444E70EB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8450"/>
            <a:ext cx="3276600" cy="3232150"/>
          </a:xfrm>
          <a:prstGeom prst="rect">
            <a:avLst/>
          </a:prstGeom>
          <a:noFill/>
          <a:ln w="2540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Rectangle 15">
            <a:extLst>
              <a:ext uri="{FF2B5EF4-FFF2-40B4-BE49-F238E27FC236}">
                <a16:creationId xmlns:a16="http://schemas.microsoft.com/office/drawing/2014/main" id="{EAD61E58-16ED-4E5A-8148-D94154FBB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5350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600" b="1" i="1">
                <a:solidFill>
                  <a:srgbClr val="2F8B20"/>
                </a:solidFill>
                <a:latin typeface="Comic Sans MS" panose="030F0702030302020204" pitchFamily="66" charset="0"/>
              </a:rPr>
              <a:t>How do I learn to accept and celebrate   who I am?</a:t>
            </a:r>
            <a:endParaRPr lang="en-GB" altLang="en-US" sz="2800" b="1">
              <a:solidFill>
                <a:srgbClr val="000000"/>
              </a:solidFill>
            </a:endParaRPr>
          </a:p>
        </p:txBody>
      </p:sp>
      <p:sp>
        <p:nvSpPr>
          <p:cNvPr id="25609" name="Rectangle 8">
            <a:extLst>
              <a:ext uri="{FF2B5EF4-FFF2-40B4-BE49-F238E27FC236}">
                <a16:creationId xmlns:a16="http://schemas.microsoft.com/office/drawing/2014/main" id="{51B14755-89E2-4114-A5DD-641A8B1B6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6995D951-4509-4C3C-BCE9-3E3BD3B7B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5811838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12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25611" name="AutoShape 12">
            <a:hlinkClick r:id="rId5"/>
            <a:extLst>
              <a:ext uri="{FF2B5EF4-FFF2-40B4-BE49-F238E27FC236}">
                <a16:creationId xmlns:a16="http://schemas.microsoft.com/office/drawing/2014/main" id="{CCEAFA25-F061-4D17-8921-C101286FC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4">
            <a:extLst>
              <a:ext uri="{FF2B5EF4-FFF2-40B4-BE49-F238E27FC236}">
                <a16:creationId xmlns:a16="http://schemas.microsoft.com/office/drawing/2014/main" id="{6E3189B6-114C-430B-93CE-8FC8A9DB69D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00200"/>
            <a:ext cx="6477000" cy="2895600"/>
            <a:chOff x="192" y="1008"/>
            <a:chExt cx="4080" cy="1824"/>
          </a:xfrm>
        </p:grpSpPr>
        <p:sp>
          <p:nvSpPr>
            <p:cNvPr id="27659" name="AutoShape 6">
              <a:extLst>
                <a:ext uri="{FF2B5EF4-FFF2-40B4-BE49-F238E27FC236}">
                  <a16:creationId xmlns:a16="http://schemas.microsoft.com/office/drawing/2014/main" id="{FA2D19DA-45B1-448B-9F48-901140A17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008"/>
              <a:ext cx="4080" cy="480"/>
            </a:xfrm>
            <a:prstGeom prst="roundRect">
              <a:avLst>
                <a:gd name="adj" fmla="val 16667"/>
              </a:avLst>
            </a:prstGeom>
            <a:solidFill>
              <a:srgbClr val="62D6A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600"/>
            </a:p>
          </p:txBody>
        </p:sp>
        <p:sp>
          <p:nvSpPr>
            <p:cNvPr id="27660" name="AutoShape 7">
              <a:extLst>
                <a:ext uri="{FF2B5EF4-FFF2-40B4-BE49-F238E27FC236}">
                  <a16:creationId xmlns:a16="http://schemas.microsoft.com/office/drawing/2014/main" id="{F0964872-950E-43E2-B26A-73AF4BFD2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680"/>
              <a:ext cx="4080" cy="480"/>
            </a:xfrm>
            <a:prstGeom prst="roundRect">
              <a:avLst>
                <a:gd name="adj" fmla="val 16667"/>
              </a:avLst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600">
                <a:solidFill>
                  <a:srgbClr val="62D6AC"/>
                </a:solidFill>
              </a:endParaRPr>
            </a:p>
          </p:txBody>
        </p:sp>
        <p:sp>
          <p:nvSpPr>
            <p:cNvPr id="27661" name="AutoShape 8">
              <a:extLst>
                <a:ext uri="{FF2B5EF4-FFF2-40B4-BE49-F238E27FC236}">
                  <a16:creationId xmlns:a16="http://schemas.microsoft.com/office/drawing/2014/main" id="{39F26E0A-F2A9-48B5-A2C0-60771AF8C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378"/>
              <a:ext cx="4080" cy="45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600"/>
            </a:p>
          </p:txBody>
        </p:sp>
      </p:grpSp>
      <p:sp>
        <p:nvSpPr>
          <p:cNvPr id="27651" name="Rectangle 4">
            <a:extLst>
              <a:ext uri="{FF2B5EF4-FFF2-40B4-BE49-F238E27FC236}">
                <a16:creationId xmlns:a16="http://schemas.microsoft.com/office/drawing/2014/main" id="{88FA8F30-C674-4238-9F34-982EB4B5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E1758B25-62D7-46CE-8987-9C2F28286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5811838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13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pic>
        <p:nvPicPr>
          <p:cNvPr id="100358" name="Picture 6" descr="MPj04331610000[1]">
            <a:extLst>
              <a:ext uri="{FF2B5EF4-FFF2-40B4-BE49-F238E27FC236}">
                <a16:creationId xmlns:a16="http://schemas.microsoft.com/office/drawing/2014/main" id="{BF6862FE-C44C-4CD6-9286-6DFA336B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5208" r="5208" b="5208"/>
          <a:stretch>
            <a:fillRect/>
          </a:stretch>
        </p:blipFill>
        <p:spPr bwMode="auto">
          <a:xfrm>
            <a:off x="5373688" y="1200150"/>
            <a:ext cx="3617912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">
            <a:extLst>
              <a:ext uri="{FF2B5EF4-FFF2-40B4-BE49-F238E27FC236}">
                <a16:creationId xmlns:a16="http://schemas.microsoft.com/office/drawing/2014/main" id="{633C5039-9E54-4E79-AF40-9C22E244C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791200" cy="68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The way I look?</a:t>
            </a:r>
          </a:p>
        </p:txBody>
      </p:sp>
      <p:sp>
        <p:nvSpPr>
          <p:cNvPr id="27655" name="AutoShape 11">
            <a:hlinkClick r:id="rId4"/>
            <a:extLst>
              <a:ext uri="{FF2B5EF4-FFF2-40B4-BE49-F238E27FC236}">
                <a16:creationId xmlns:a16="http://schemas.microsoft.com/office/drawing/2014/main" id="{364DBF8D-4C49-4F48-84BE-5CBFB9215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3AC5F06-F6F2-4BCE-9F62-E34B987B7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3200" b="1" i="1">
                <a:solidFill>
                  <a:srgbClr val="2F8B20"/>
                </a:solidFill>
                <a:latin typeface="Comic Sans MS" pitchFamily="1" charset="0"/>
                <a:ea typeface="ＭＳ Ｐゴシック" pitchFamily="1" charset="-128"/>
              </a:rPr>
              <a:t>What do I want to improve about myself?</a:t>
            </a:r>
            <a:endParaRPr lang="en-US" sz="3200">
              <a:solidFill>
                <a:srgbClr val="2F8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ea typeface="ＭＳ Ｐゴシック" pitchFamily="1" charset="-128"/>
            </a:endParaRPr>
          </a:p>
        </p:txBody>
      </p:sp>
      <p:sp>
        <p:nvSpPr>
          <p:cNvPr id="27657" name="Text Box 12">
            <a:extLst>
              <a:ext uri="{FF2B5EF4-FFF2-40B4-BE49-F238E27FC236}">
                <a16:creationId xmlns:a16="http://schemas.microsoft.com/office/drawing/2014/main" id="{6ACACF5C-E3B9-49D3-9D5A-B75017AF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98763"/>
            <a:ext cx="411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 i="1">
                <a:latin typeface="Comic Sans MS" panose="030F0702030302020204" pitchFamily="66" charset="0"/>
              </a:rPr>
              <a:t>Something I can do?</a:t>
            </a:r>
            <a:endParaRPr lang="en-GB" altLang="en-US" sz="1600"/>
          </a:p>
        </p:txBody>
      </p:sp>
      <p:sp>
        <p:nvSpPr>
          <p:cNvPr id="27658" name="Text Box 13">
            <a:extLst>
              <a:ext uri="{FF2B5EF4-FFF2-40B4-BE49-F238E27FC236}">
                <a16:creationId xmlns:a16="http://schemas.microsoft.com/office/drawing/2014/main" id="{A161EF72-D399-4BB8-B608-DE946C593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75088"/>
            <a:ext cx="5257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 i="1">
                <a:latin typeface="Comic Sans MS" panose="030F0702030302020204" pitchFamily="66" charset="0"/>
              </a:rPr>
              <a:t>The kind of person I am?</a:t>
            </a:r>
            <a:endParaRPr lang="en-GB" altLang="en-US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>
            <a:extLst>
              <a:ext uri="{FF2B5EF4-FFF2-40B4-BE49-F238E27FC236}">
                <a16:creationId xmlns:a16="http://schemas.microsoft.com/office/drawing/2014/main" id="{B644FD32-436D-4D05-BFE5-FB282E42C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20150" cy="654050"/>
          </a:xfrm>
        </p:spPr>
        <p:txBody>
          <a:bodyPr wrap="none"/>
          <a:lstStyle/>
          <a:p>
            <a:pPr algn="ctr" eaLnBrk="1" hangingPunct="1">
              <a:lnSpc>
                <a:spcPct val="90000"/>
              </a:lnSpc>
              <a:buFont typeface="Wingdings" pitchFamily="1" charset="2"/>
              <a:buNone/>
              <a:defRPr/>
            </a:pPr>
            <a:r>
              <a:rPr lang="en-GB" sz="3400" b="1" i="1">
                <a:solidFill>
                  <a:srgbClr val="2F8B20"/>
                </a:solidFill>
                <a:effectLst/>
                <a:latin typeface="Comic Sans MS" pitchFamily="1" charset="0"/>
                <a:ea typeface="ＭＳ Ｐゴシック" pitchFamily="1" charset="-128"/>
              </a:rPr>
              <a:t>How do I accept difference in others?</a:t>
            </a:r>
            <a:endParaRPr lang="en-GB" sz="3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9699" name="Rectangle 9">
            <a:extLst>
              <a:ext uri="{FF2B5EF4-FFF2-40B4-BE49-F238E27FC236}">
                <a16:creationId xmlns:a16="http://schemas.microsoft.com/office/drawing/2014/main" id="{31AB5B9E-CDA2-48C7-AB10-6F2133E1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F22EDFA1-2D43-487B-B473-EA5AD76F5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5811838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14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96611B20-C5D1-46CF-93F8-32D6533B9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4327525"/>
            <a:ext cx="56530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2800" i="1">
                <a:latin typeface="Comic Sans MS" pitchFamily="1" charset="0"/>
                <a:ea typeface="ＭＳ Ｐゴシック" pitchFamily="1" charset="-128"/>
              </a:rPr>
              <a:t>We all have different gifts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2800" i="1">
                <a:latin typeface="Comic Sans MS" pitchFamily="1" charset="0"/>
                <a:ea typeface="ＭＳ Ｐゴシック" pitchFamily="1" charset="-128"/>
              </a:rPr>
              <a:t>and talents.</a:t>
            </a:r>
            <a:endParaRPr lang="en-GB" sz="3200">
              <a:effectLst>
                <a:outerShdw blurRad="38100" dist="38100" dir="2700000" algn="tl">
                  <a:srgbClr val="FFFFFF"/>
                </a:outerShdw>
              </a:effectLst>
              <a:latin typeface="Tahoma" pitchFamily="1" charset="0"/>
              <a:ea typeface="ＭＳ Ｐゴシック" pitchFamily="1" charset="-128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620C5089-DCBE-45B6-813D-AA677E1E6603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79525"/>
            <a:ext cx="8229600" cy="3886200"/>
            <a:chOff x="288" y="672"/>
            <a:chExt cx="5184" cy="2448"/>
          </a:xfrm>
        </p:grpSpPr>
        <p:pic>
          <p:nvPicPr>
            <p:cNvPr id="29704" name="Picture 4" descr="MPj04225800000[1]">
              <a:extLst>
                <a:ext uri="{FF2B5EF4-FFF2-40B4-BE49-F238E27FC236}">
                  <a16:creationId xmlns:a16="http://schemas.microsoft.com/office/drawing/2014/main" id="{992EE627-BA43-40EB-B29B-EAD870E89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72"/>
              <a:ext cx="1118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8" descr="MPj04140810000[1]">
              <a:extLst>
                <a:ext uri="{FF2B5EF4-FFF2-40B4-BE49-F238E27FC236}">
                  <a16:creationId xmlns:a16="http://schemas.microsoft.com/office/drawing/2014/main" id="{87E5829B-CCBD-432E-8C20-69CF4E36C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4"/>
            <a:stretch>
              <a:fillRect/>
            </a:stretch>
          </p:blipFill>
          <p:spPr bwMode="auto">
            <a:xfrm>
              <a:off x="4080" y="672"/>
              <a:ext cx="1392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16" descr="MPj04096380000[1]">
              <a:extLst>
                <a:ext uri="{FF2B5EF4-FFF2-40B4-BE49-F238E27FC236}">
                  <a16:creationId xmlns:a16="http://schemas.microsoft.com/office/drawing/2014/main" id="{879EF61F-7DC5-4D16-8284-4555FCB2D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672"/>
              <a:ext cx="1121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6" descr="MPj04009400000[1]">
              <a:extLst>
                <a:ext uri="{FF2B5EF4-FFF2-40B4-BE49-F238E27FC236}">
                  <a16:creationId xmlns:a16="http://schemas.microsoft.com/office/drawing/2014/main" id="{695B44E3-8219-4568-9C29-507951015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672"/>
              <a:ext cx="1304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5" descr="MPj02894840000[1]">
              <a:extLst>
                <a:ext uri="{FF2B5EF4-FFF2-40B4-BE49-F238E27FC236}">
                  <a16:creationId xmlns:a16="http://schemas.microsoft.com/office/drawing/2014/main" id="{76AAE729-EA5F-4F61-8C98-70567C3BE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968"/>
              <a:ext cx="139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AutoShape 17">
            <a:hlinkClick r:id="rId8"/>
            <a:extLst>
              <a:ext uri="{FF2B5EF4-FFF2-40B4-BE49-F238E27FC236}">
                <a16:creationId xmlns:a16="http://schemas.microsoft.com/office/drawing/2014/main" id="{6CA7073C-6DF6-4154-B98B-5B805BCBB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>
            <a:extLst>
              <a:ext uri="{FF2B5EF4-FFF2-40B4-BE49-F238E27FC236}">
                <a16:creationId xmlns:a16="http://schemas.microsoft.com/office/drawing/2014/main" id="{0D282732-F788-4BD9-943E-08C51B431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475" y="381000"/>
            <a:ext cx="8915400" cy="12969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b="1" i="1">
                <a:solidFill>
                  <a:srgbClr val="2F8B2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What would the world be like if we all had the same talents?</a:t>
            </a:r>
            <a:endParaRPr lang="en-US" altLang="en-US">
              <a:effectLst/>
              <a:ea typeface="ＭＳ Ｐゴシック" panose="020B0600070205080204" pitchFamily="34" charset="-128"/>
            </a:endParaRPr>
          </a:p>
        </p:txBody>
      </p:sp>
      <p:pic>
        <p:nvPicPr>
          <p:cNvPr id="102423" name="Picture 23" descr="Eastwood_SkillsShop_Large">
            <a:extLst>
              <a:ext uri="{FF2B5EF4-FFF2-40B4-BE49-F238E27FC236}">
                <a16:creationId xmlns:a16="http://schemas.microsoft.com/office/drawing/2014/main" id="{DB7DF161-D28E-43F4-AFC3-FC085D10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1" t="37389" r="27313" b="21028"/>
          <a:stretch>
            <a:fillRect/>
          </a:stretch>
        </p:blipFill>
        <p:spPr bwMode="auto">
          <a:xfrm>
            <a:off x="2884488" y="1890713"/>
            <a:ext cx="3744912" cy="2376487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6">
            <a:extLst>
              <a:ext uri="{FF2B5EF4-FFF2-40B4-BE49-F238E27FC236}">
                <a16:creationId xmlns:a16="http://schemas.microsoft.com/office/drawing/2014/main" id="{6BB60D29-9C8D-4610-9B82-C41263ABC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DF3F0C47-EA58-40A8-8EE8-E822AA398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5811838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15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pic>
        <p:nvPicPr>
          <p:cNvPr id="102415" name="Picture 15" descr="image?id=19009&amp;rendTypeId=4">
            <a:extLst>
              <a:ext uri="{FF2B5EF4-FFF2-40B4-BE49-F238E27FC236}">
                <a16:creationId xmlns:a16="http://schemas.microsoft.com/office/drawing/2014/main" id="{A2215DE7-AA3F-47C4-B51D-DF207454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19438"/>
            <a:ext cx="3143250" cy="2443162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1" name="Picture 21" descr="irobot23235353535398743973498798">
            <a:extLst>
              <a:ext uri="{FF2B5EF4-FFF2-40B4-BE49-F238E27FC236}">
                <a16:creationId xmlns:a16="http://schemas.microsoft.com/office/drawing/2014/main" id="{4211F829-8B76-4A4A-91F0-FE42481E1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09913"/>
            <a:ext cx="2376488" cy="2376487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2" name="AutoShape 9">
            <a:hlinkClick r:id="rId6"/>
            <a:extLst>
              <a:ext uri="{FF2B5EF4-FFF2-40B4-BE49-F238E27FC236}">
                <a16:creationId xmlns:a16="http://schemas.microsoft.com/office/drawing/2014/main" id="{73D1DACB-9841-4693-87DA-578A6D56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8" name="Picture 14" descr="water-fight">
            <a:extLst>
              <a:ext uri="{FF2B5EF4-FFF2-40B4-BE49-F238E27FC236}">
                <a16:creationId xmlns:a16="http://schemas.microsoft.com/office/drawing/2014/main" id="{024B596B-5D30-4D4F-ABDA-8DEA1969A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614">
            <a:off x="5124450" y="1447800"/>
            <a:ext cx="3638550" cy="23431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Rectangle 3">
            <a:extLst>
              <a:ext uri="{FF2B5EF4-FFF2-40B4-BE49-F238E27FC236}">
                <a16:creationId xmlns:a16="http://schemas.microsoft.com/office/drawing/2014/main" id="{961F5295-7CD7-4CB9-B9D7-587F94BC0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4000" b="1" i="1">
                <a:solidFill>
                  <a:srgbClr val="2F8B2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How do I deal with conflict?</a:t>
            </a:r>
            <a:endParaRPr lang="en-US" altLang="en-US" sz="4000" b="1">
              <a:solidFill>
                <a:srgbClr val="000000"/>
              </a:solidFill>
              <a:effectLst/>
              <a:ea typeface="ＭＳ Ｐゴシック" panose="020B0600070205080204" pitchFamily="34" charset="-128"/>
            </a:endParaRPr>
          </a:p>
        </p:txBody>
      </p:sp>
      <p:pic>
        <p:nvPicPr>
          <p:cNvPr id="103440" name="Picture 16" descr="_1949094_children_fight">
            <a:extLst>
              <a:ext uri="{FF2B5EF4-FFF2-40B4-BE49-F238E27FC236}">
                <a16:creationId xmlns:a16="http://schemas.microsoft.com/office/drawing/2014/main" id="{E71A8DA8-B533-423E-83E3-63EB9D630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027">
            <a:off x="4364038" y="3429000"/>
            <a:ext cx="2189162" cy="2160588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7">
            <a:extLst>
              <a:ext uri="{FF2B5EF4-FFF2-40B4-BE49-F238E27FC236}">
                <a16:creationId xmlns:a16="http://schemas.microsoft.com/office/drawing/2014/main" id="{E20326FE-335B-421C-86BF-38061BA50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2116A176-C905-45D0-A60D-BD2452922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5811838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16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pic>
        <p:nvPicPr>
          <p:cNvPr id="103436" name="Picture 12" descr="MPj02277980000[1]">
            <a:extLst>
              <a:ext uri="{FF2B5EF4-FFF2-40B4-BE49-F238E27FC236}">
                <a16:creationId xmlns:a16="http://schemas.microsoft.com/office/drawing/2014/main" id="{19436C52-4911-4AC4-8671-9B717DB7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1143000"/>
            <a:ext cx="1655762" cy="25146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4" name="Picture 10" descr="MPj04227570000[1]">
            <a:extLst>
              <a:ext uri="{FF2B5EF4-FFF2-40B4-BE49-F238E27FC236}">
                <a16:creationId xmlns:a16="http://schemas.microsoft.com/office/drawing/2014/main" id="{D780E0CF-14D9-42E3-A8AD-6C9D93A2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087">
            <a:off x="381000" y="1295400"/>
            <a:ext cx="2990850" cy="29908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AutoShape 10">
            <a:hlinkClick r:id="rId7"/>
            <a:extLst>
              <a:ext uri="{FF2B5EF4-FFF2-40B4-BE49-F238E27FC236}">
                <a16:creationId xmlns:a16="http://schemas.microsoft.com/office/drawing/2014/main" id="{A3887A74-9065-4826-9B05-5A53BC31F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8AD49F21-EDE8-40E0-A482-F284FE603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5575"/>
            <a:ext cx="8229600" cy="39846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3600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For the times when we have been in conflict with others at home and in our community,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3600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forgive us, Lord.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altLang="en-US" sz="3600" i="1">
              <a:solidFill>
                <a:srgbClr val="000066"/>
              </a:solidFill>
              <a:effectLst/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3600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Amen.</a:t>
            </a:r>
            <a:endParaRPr lang="en-US" altLang="en-US" sz="3600" i="1">
              <a:solidFill>
                <a:srgbClr val="000066"/>
              </a:solidFill>
              <a:effectLst/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5CC8906E-29CB-49C9-BBF7-15D8EB5A2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GB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Prayer</a:t>
            </a:r>
            <a:endParaRPr lang="en-US" sz="4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1" charset="0"/>
              <a:ea typeface="ＭＳ Ｐゴシック" pitchFamily="1" charset="-128"/>
            </a:endParaRPr>
          </a:p>
        </p:txBody>
      </p:sp>
      <p:grpSp>
        <p:nvGrpSpPr>
          <p:cNvPr id="35844" name="Group 7">
            <a:extLst>
              <a:ext uri="{FF2B5EF4-FFF2-40B4-BE49-F238E27FC236}">
                <a16:creationId xmlns:a16="http://schemas.microsoft.com/office/drawing/2014/main" id="{CD8B0D65-9BC8-4271-9CAB-5F89B1EB5FD1}"/>
              </a:ext>
            </a:extLst>
          </p:cNvPr>
          <p:cNvGrpSpPr>
            <a:grpSpLocks/>
          </p:cNvGrpSpPr>
          <p:nvPr/>
        </p:nvGrpSpPr>
        <p:grpSpPr bwMode="auto">
          <a:xfrm>
            <a:off x="0" y="5862638"/>
            <a:ext cx="9144000" cy="461962"/>
            <a:chOff x="0" y="3693"/>
            <a:chExt cx="5760" cy="291"/>
          </a:xfrm>
        </p:grpSpPr>
        <p:sp>
          <p:nvSpPr>
            <p:cNvPr id="35846" name="Rectangle 4">
              <a:extLst>
                <a:ext uri="{FF2B5EF4-FFF2-40B4-BE49-F238E27FC236}">
                  <a16:creationId xmlns:a16="http://schemas.microsoft.com/office/drawing/2014/main" id="{8F5F95BE-7839-4C00-95D6-798C6F566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96"/>
              <a:ext cx="5760" cy="28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E3FFFF"/>
                </a:gs>
              </a:gsLst>
              <a:lin ang="5400000" scaled="1"/>
            </a:gradFill>
            <a:ln w="9525">
              <a:solidFill>
                <a:schemeClr val="accent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600">
                <a:solidFill>
                  <a:srgbClr val="3A7AB5"/>
                </a:solidFill>
              </a:endParaRPr>
            </a:p>
          </p:txBody>
        </p:sp>
        <p:sp>
          <p:nvSpPr>
            <p:cNvPr id="19462" name="Text Box 6">
              <a:extLst>
                <a:ext uri="{FF2B5EF4-FFF2-40B4-BE49-F238E27FC236}">
                  <a16:creationId xmlns:a16="http://schemas.microsoft.com/office/drawing/2014/main" id="{4D434444-341E-472C-B2D7-675F16BEF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93"/>
              <a:ext cx="36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400" b="1" baseline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1" charset="0"/>
                  <a:ea typeface="ＭＳ Ｐゴシック" pitchFamily="1" charset="-128"/>
                </a:rPr>
                <a:t>17  A Journey in Love - Year 4</a:t>
              </a:r>
              <a:r>
                <a:rPr lang="en-GB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1" charset="0"/>
                  <a:ea typeface="ＭＳ Ｐゴシック" pitchFamily="1" charset="-128"/>
                </a:rPr>
                <a:t> </a:t>
              </a:r>
            </a:p>
          </p:txBody>
        </p:sp>
      </p:grpSp>
      <p:sp>
        <p:nvSpPr>
          <p:cNvPr id="35845" name="AutoShape 8">
            <a:hlinkClick r:id="rId3"/>
            <a:extLst>
              <a:ext uri="{FF2B5EF4-FFF2-40B4-BE49-F238E27FC236}">
                <a16:creationId xmlns:a16="http://schemas.microsoft.com/office/drawing/2014/main" id="{55B6A166-C87C-4B7B-ADAB-77E1A7614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>
            <a:extLst>
              <a:ext uri="{FF2B5EF4-FFF2-40B4-BE49-F238E27FC236}">
                <a16:creationId xmlns:a16="http://schemas.microsoft.com/office/drawing/2014/main" id="{C834F6C0-1F60-4A22-A6F6-6E232BC5A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3675"/>
            <a:ext cx="9144000" cy="2524125"/>
          </a:xfrm>
          <a:prstGeom prst="rect">
            <a:avLst/>
          </a:prstGeom>
          <a:solidFill>
            <a:srgbClr val="2F8B2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E9EC668E-2AD6-449D-AF5D-AD8C13CF4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03188"/>
            <a:ext cx="8229600" cy="887412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b="1" i="1" u="sng">
                <a:solidFill>
                  <a:srgbClr val="2F8B20"/>
                </a:solidFill>
                <a:latin typeface="Comic Sans MS" pitchFamily="1" charset="0"/>
                <a:ea typeface="ＭＳ Ｐゴシック" pitchFamily="1" charset="-128"/>
              </a:rPr>
              <a:t>EMOTIONAL</a:t>
            </a:r>
            <a:endParaRPr lang="en-US">
              <a:solidFill>
                <a:srgbClr val="FF0000"/>
              </a:solidFill>
              <a:ea typeface="ＭＳ Ｐゴシック" pitchFamily="1" charset="-128"/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CB58D1F6-EE0B-4BD6-A32F-2AAEF2F81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36650"/>
            <a:ext cx="8229600" cy="13017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i="1">
                <a:solidFill>
                  <a:srgbClr val="2F8B2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How do I appreciate my own gifts, talents and achievements that make me unique?</a:t>
            </a:r>
          </a:p>
        </p:txBody>
      </p:sp>
      <p:pic>
        <p:nvPicPr>
          <p:cNvPr id="88068" name="Picture 4" descr="MPj04305560000[1]">
            <a:extLst>
              <a:ext uri="{FF2B5EF4-FFF2-40B4-BE49-F238E27FC236}">
                <a16:creationId xmlns:a16="http://schemas.microsoft.com/office/drawing/2014/main" id="{A70F1B7D-BF5F-4B31-AD47-9A158C9A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35263"/>
            <a:ext cx="2895600" cy="2903537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Rectangle 5">
            <a:extLst>
              <a:ext uri="{FF2B5EF4-FFF2-40B4-BE49-F238E27FC236}">
                <a16:creationId xmlns:a16="http://schemas.microsoft.com/office/drawing/2014/main" id="{D90F8A6D-6A86-4C00-A9D1-C07F539B7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BB912CF8-7812-4E43-8B96-DA43BB95C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5811838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18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30728" name="Text Box 7">
            <a:extLst>
              <a:ext uri="{FF2B5EF4-FFF2-40B4-BE49-F238E27FC236}">
                <a16:creationId xmlns:a16="http://schemas.microsoft.com/office/drawing/2014/main" id="{70F66BE0-E548-49BA-9F54-53F2F519F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35275"/>
            <a:ext cx="3733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800" i="1">
                <a:solidFill>
                  <a:srgbClr val="FFFFFF"/>
                </a:solidFill>
                <a:latin typeface="Comic Sans MS" panose="030F0702030302020204" pitchFamily="66" charset="0"/>
              </a:rPr>
              <a:t>Know them…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2800" i="1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800" i="1">
                <a:solidFill>
                  <a:srgbClr val="FFFFFF"/>
                </a:solidFill>
                <a:latin typeface="Comic Sans MS" panose="030F0702030302020204" pitchFamily="66" charset="0"/>
              </a:rPr>
              <a:t>   develop them…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2800" i="1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800" i="1">
                <a:solidFill>
                  <a:srgbClr val="FFFFFF"/>
                </a:solidFill>
                <a:latin typeface="Comic Sans MS" panose="030F0702030302020204" pitchFamily="66" charset="0"/>
              </a:rPr>
              <a:t>     share them…</a:t>
            </a:r>
            <a:endParaRPr lang="en-GB" altLang="en-US" sz="2800" i="1">
              <a:solidFill>
                <a:srgbClr val="2F8B20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7" name="AutoShape 11">
            <a:hlinkClick r:id="rId4"/>
            <a:extLst>
              <a:ext uri="{FF2B5EF4-FFF2-40B4-BE49-F238E27FC236}">
                <a16:creationId xmlns:a16="http://schemas.microsoft.com/office/drawing/2014/main" id="{01318021-DD40-4DD6-9C38-309E54D97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  <p:bldP spid="307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FDE4450-A01D-409C-AB8A-A78D7A458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9144000" cy="2819400"/>
          </a:xfrm>
          <a:prstGeom prst="rect">
            <a:avLst/>
          </a:prstGeom>
          <a:solidFill>
            <a:srgbClr val="2F8B2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C3F9B4B-9101-48E4-B62F-5E6AFCA19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488950"/>
            <a:ext cx="8320088" cy="1263650"/>
          </a:xfrm>
        </p:spPr>
        <p:txBody>
          <a:bodyPr lIns="0" tIns="0" rIns="0" bIns="0"/>
          <a:lstStyle/>
          <a:p>
            <a:pPr algn="ctr" eaLnBrk="1" hangingPunct="1">
              <a:buFont typeface="Wingdings" pitchFamily="1" charset="2"/>
              <a:buNone/>
              <a:defRPr/>
            </a:pPr>
            <a:r>
              <a:rPr lang="en-GB" i="1">
                <a:solidFill>
                  <a:srgbClr val="2F8B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How do I appreciate others and the gifts they have been given?</a:t>
            </a:r>
            <a:endParaRPr lang="en-US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104453" name="Picture 5" descr="MPj04226490000[1]">
            <a:extLst>
              <a:ext uri="{FF2B5EF4-FFF2-40B4-BE49-F238E27FC236}">
                <a16:creationId xmlns:a16="http://schemas.microsoft.com/office/drawing/2014/main" id="{84855C37-1133-4F12-A047-0C5BF594C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2116138"/>
            <a:ext cx="4259262" cy="2836862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>
            <a:extLst>
              <a:ext uri="{FF2B5EF4-FFF2-40B4-BE49-F238E27FC236}">
                <a16:creationId xmlns:a16="http://schemas.microsoft.com/office/drawing/2014/main" id="{FBAABE50-055D-4E99-AB1D-B70D7F88D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BAACE455-A505-45AA-BFC9-D3C3982DB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5811838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19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39943" name="AutoShape 9">
            <a:hlinkClick r:id="rId4"/>
            <a:extLst>
              <a:ext uri="{FF2B5EF4-FFF2-40B4-BE49-F238E27FC236}">
                <a16:creationId xmlns:a16="http://schemas.microsoft.com/office/drawing/2014/main" id="{CC9B9F6E-D16F-4AB2-8190-248B5FA71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85410F2-EE1E-433A-A46C-963D665B1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90800"/>
            <a:ext cx="396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1" hangingPunct="1">
              <a:lnSpc>
                <a:spcPts val="42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3200" i="1">
                <a:solidFill>
                  <a:srgbClr val="FFFFFF"/>
                </a:solidFill>
                <a:latin typeface="Comic Sans MS" pitchFamily="1" charset="0"/>
                <a:ea typeface="ＭＳ Ｐゴシック" pitchFamily="1" charset="-128"/>
              </a:rPr>
              <a:t>Accept them…</a:t>
            </a:r>
          </a:p>
          <a:p>
            <a:pPr marL="342900" indent="-342900" eaLnBrk="1" hangingPunct="1">
              <a:lnSpc>
                <a:spcPts val="42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3200" i="1">
                <a:solidFill>
                  <a:srgbClr val="FFFFFF"/>
                </a:solidFill>
                <a:latin typeface="Comic Sans MS" pitchFamily="1" charset="0"/>
                <a:ea typeface="ＭＳ Ｐゴシック" pitchFamily="1" charset="-128"/>
              </a:rPr>
              <a:t>  celebrate them…</a:t>
            </a:r>
          </a:p>
          <a:p>
            <a:pPr marL="342900" indent="-342900" eaLnBrk="1" hangingPunct="1">
              <a:lnSpc>
                <a:spcPts val="42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3200" i="1">
                <a:solidFill>
                  <a:srgbClr val="FFFFFF"/>
                </a:solidFill>
                <a:latin typeface="Comic Sans MS" pitchFamily="1" charset="0"/>
                <a:ea typeface="ＭＳ Ｐゴシック" pitchFamily="1" charset="-128"/>
              </a:rPr>
              <a:t>    affirm them…</a:t>
            </a: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/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AutoShape 11">
            <a:extLst>
              <a:ext uri="{FF2B5EF4-FFF2-40B4-BE49-F238E27FC236}">
                <a16:creationId xmlns:a16="http://schemas.microsoft.com/office/drawing/2014/main" id="{FE528B3A-79C2-4A23-B046-87D4C5127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657600"/>
            <a:ext cx="6172200" cy="16002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762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06EABDB-778B-4F43-8E6F-AEF702D07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b="1" i="1">
                <a:solidFill>
                  <a:srgbClr val="2F8B20"/>
                </a:solidFill>
                <a:latin typeface="Comic Sans MS" pitchFamily="1" charset="0"/>
                <a:ea typeface="ＭＳ Ｐゴシック" pitchFamily="1" charset="-128"/>
              </a:rPr>
              <a:t>Objectives</a:t>
            </a:r>
            <a:endParaRPr lang="en-GB">
              <a:solidFill>
                <a:srgbClr val="FF0000"/>
              </a:solidFill>
              <a:ea typeface="ＭＳ Ｐゴシック" pitchFamily="1" charset="-128"/>
            </a:endParaRP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FFE65845-2C6A-474E-816F-339B0F98F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3886200"/>
            <a:ext cx="5410200" cy="1295400"/>
          </a:xfrm>
        </p:spPr>
        <p:txBody>
          <a:bodyPr/>
          <a:lstStyle/>
          <a:p>
            <a:pPr eaLnBrk="1" hangingPunct="1">
              <a:buFont typeface="Wingdings" pitchFamily="1" charset="2"/>
              <a:buNone/>
              <a:defRPr/>
            </a:pPr>
            <a:r>
              <a:rPr lang="en-GB" i="1">
                <a:effectLst/>
                <a:latin typeface="Comic Sans MS" pitchFamily="1" charset="0"/>
                <a:ea typeface="ＭＳ Ｐゴシック" pitchFamily="1" charset="-128"/>
              </a:rPr>
              <a:t>Know that God loves us</a:t>
            </a:r>
          </a:p>
          <a:p>
            <a:pPr eaLnBrk="1" hangingPunct="1">
              <a:buFont typeface="Wingdings" pitchFamily="1" charset="2"/>
              <a:buNone/>
              <a:defRPr/>
            </a:pPr>
            <a:r>
              <a:rPr lang="en-GB" i="1">
                <a:effectLst/>
                <a:latin typeface="Comic Sans MS" pitchFamily="1" charset="0"/>
                <a:ea typeface="ＭＳ Ｐゴシック" pitchFamily="1" charset="-128"/>
              </a:rPr>
              <a:t>in our differences.</a:t>
            </a:r>
            <a:endParaRPr lang="en-GB">
              <a:ea typeface="ＭＳ Ｐゴシック" pitchFamily="1" charset="-128"/>
            </a:endParaRPr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533C4209-953C-4BD3-AF64-FFA8B8067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9737D49-E9FC-4737-98A7-CAF4F4FD3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5811838"/>
            <a:ext cx="329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2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5127" name="AutoShape 10">
            <a:hlinkClick r:id="rId3"/>
            <a:extLst>
              <a:ext uri="{FF2B5EF4-FFF2-40B4-BE49-F238E27FC236}">
                <a16:creationId xmlns:a16="http://schemas.microsoft.com/office/drawing/2014/main" id="{600C871B-D9FF-4EBB-A961-77C7C4FD6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14344" name="AutoShape 8">
            <a:extLst>
              <a:ext uri="{FF2B5EF4-FFF2-40B4-BE49-F238E27FC236}">
                <a16:creationId xmlns:a16="http://schemas.microsoft.com/office/drawing/2014/main" id="{14B3B9E9-5020-4FB3-80CD-AC09E04D5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086600" cy="16002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762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44CA617-C1F8-4CBE-9CFC-575AB4F95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819275"/>
            <a:ext cx="632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3200" i="1">
                <a:latin typeface="Comic Sans MS" pitchFamily="1" charset="0"/>
                <a:ea typeface="ＭＳ Ｐゴシック" pitchFamily="1" charset="-128"/>
              </a:rPr>
              <a:t>Know that God has made us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3200" i="1">
                <a:latin typeface="Comic Sans MS" pitchFamily="1" charset="0"/>
                <a:ea typeface="ＭＳ Ｐゴシック" pitchFamily="1" charset="-128"/>
              </a:rPr>
              <a:t>different  from one another.</a:t>
            </a:r>
            <a:endParaRPr lang="en-GB" sz="3200">
              <a:effectLst>
                <a:outerShdw blurRad="38100" dist="38100" dir="2700000" algn="tl">
                  <a:srgbClr val="FFFFFF"/>
                </a:outerShdw>
              </a:effectLst>
              <a:latin typeface="Tahoma" pitchFamily="1" charset="0"/>
              <a:ea typeface="ＭＳ Ｐゴシック" pitchFamily="1" charset="-128"/>
            </a:endParaRPr>
          </a:p>
        </p:txBody>
      </p:sp>
      <p:sp>
        <p:nvSpPr>
          <p:cNvPr id="14348" name="Oval 12">
            <a:extLst>
              <a:ext uri="{FF2B5EF4-FFF2-40B4-BE49-F238E27FC236}">
                <a16:creationId xmlns:a16="http://schemas.microsoft.com/office/drawing/2014/main" id="{933FC8E4-10A2-45C9-B914-45F3F4007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1200"/>
            <a:ext cx="228600" cy="228600"/>
          </a:xfrm>
          <a:prstGeom prst="ellipse">
            <a:avLst/>
          </a:prstGeom>
          <a:solidFill>
            <a:srgbClr val="2F8B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14349" name="Oval 13">
            <a:extLst>
              <a:ext uri="{FF2B5EF4-FFF2-40B4-BE49-F238E27FC236}">
                <a16:creationId xmlns:a16="http://schemas.microsoft.com/office/drawing/2014/main" id="{C72BAA19-F66F-42F5-8297-FB57D92A5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228600" cy="228600"/>
          </a:xfrm>
          <a:prstGeom prst="ellipse">
            <a:avLst/>
          </a:prstGeom>
          <a:solidFill>
            <a:srgbClr val="2F8B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112643" grpId="0" build="p"/>
      <p:bldP spid="14344" grpId="0" animBg="1"/>
      <p:bldP spid="2" grpId="0"/>
      <p:bldP spid="14348" grpId="0" animBg="1"/>
      <p:bldP spid="143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>
            <a:extLst>
              <a:ext uri="{FF2B5EF4-FFF2-40B4-BE49-F238E27FC236}">
                <a16:creationId xmlns:a16="http://schemas.microsoft.com/office/drawing/2014/main" id="{CF372C06-D260-44DC-8F20-A08202761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60350"/>
            <a:ext cx="8534400" cy="11874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1" charset="2"/>
              <a:buNone/>
              <a:defRPr/>
            </a:pPr>
            <a:r>
              <a:rPr lang="en-GB" b="1" i="1">
                <a:solidFill>
                  <a:srgbClr val="2F8B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How do I deal with natural, negative emotions?</a:t>
            </a:r>
            <a:endParaRPr lang="en-US" sz="2800" i="1">
              <a:effectLst/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445173F1-6B42-4C75-A104-52BB0A5B9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E21191CD-88FD-4630-ADD6-9F766D10B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5811838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20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41989" name="AutoShape 9">
            <a:hlinkClick r:id="rId3"/>
            <a:extLst>
              <a:ext uri="{FF2B5EF4-FFF2-40B4-BE49-F238E27FC236}">
                <a16:creationId xmlns:a16="http://schemas.microsoft.com/office/drawing/2014/main" id="{C9FBE7C5-4F99-47CC-BB6A-33974D24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pic>
        <p:nvPicPr>
          <p:cNvPr id="32777" name="Picture 9" descr="Emoticon-angry">
            <a:extLst>
              <a:ext uri="{FF2B5EF4-FFF2-40B4-BE49-F238E27FC236}">
                <a16:creationId xmlns:a16="http://schemas.microsoft.com/office/drawing/2014/main" id="{D81B06DF-EF07-48AF-A45E-175D4D78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1524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Emoticon-greedy">
            <a:extLst>
              <a:ext uri="{FF2B5EF4-FFF2-40B4-BE49-F238E27FC236}">
                <a16:creationId xmlns:a16="http://schemas.microsoft.com/office/drawing/2014/main" id="{47182710-DF0B-4730-B0EE-ED039FB7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1435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Emoticon-spitefullness">
            <a:extLst>
              <a:ext uri="{FF2B5EF4-FFF2-40B4-BE49-F238E27FC236}">
                <a16:creationId xmlns:a16="http://schemas.microsoft.com/office/drawing/2014/main" id="{ACFC7EEC-0355-413C-A8D9-8FC4A56D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14478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BFF084C-4E96-4E57-86DA-6928846C9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5260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 i="1">
                <a:latin typeface="Comic Sans MS" panose="030F0702030302020204" pitchFamily="66" charset="0"/>
              </a:rPr>
              <a:t>Anger? </a:t>
            </a:r>
            <a:endParaRPr lang="en-US" altLang="en-US" sz="2800" i="1">
              <a:latin typeface="Comic Sans MS" panose="030F0702030302020204" pitchFamily="66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9098CB-E6B6-44BD-8D3F-CC48E988D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3380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 i="1">
                <a:latin typeface="Comic Sans MS" panose="030F0702030302020204" pitchFamily="66" charset="0"/>
              </a:rPr>
              <a:t>Greed?</a:t>
            </a:r>
            <a:endParaRPr lang="en-US" altLang="en-US" sz="2800" i="1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2C3A6E-E325-4766-AE99-A2341BEBC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12420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 i="1">
                <a:latin typeface="Comic Sans MS" panose="030F0702030302020204" pitchFamily="66" charset="0"/>
              </a:rPr>
              <a:t>Spitefulness?</a:t>
            </a:r>
            <a:endParaRPr lang="en-US" altLang="en-US" sz="2800" i="1">
              <a:latin typeface="Comic Sans MS" panose="030F0702030302020204" pitchFamily="66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C0404CC-1941-403C-9513-C7765438E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648200"/>
            <a:ext cx="289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 i="1">
                <a:latin typeface="Comic Sans MS" panose="030F0702030302020204" pitchFamily="66" charset="0"/>
              </a:rPr>
              <a:t>Selfishness?</a:t>
            </a:r>
            <a:endParaRPr lang="en-US" altLang="en-US" sz="2800" i="1">
              <a:latin typeface="Comic Sans MS" panose="030F0702030302020204" pitchFamily="66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7F6DDDC-4A01-43E8-979A-1C7E1A3EB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289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 i="1">
                <a:latin typeface="Comic Sans MS" panose="030F0702030302020204" pitchFamily="66" charset="0"/>
              </a:rPr>
              <a:t>Jealousy?</a:t>
            </a:r>
            <a:endParaRPr lang="en-US" altLang="en-US" sz="2800" i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utoUpdateAnimBg="0"/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27" name="Picture 23" descr="teaching_returners">
            <a:extLst>
              <a:ext uri="{FF2B5EF4-FFF2-40B4-BE49-F238E27FC236}">
                <a16:creationId xmlns:a16="http://schemas.microsoft.com/office/drawing/2014/main" id="{F95B8FB8-26F0-4237-856C-EF00A669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/>
          <a:stretch>
            <a:fillRect/>
          </a:stretch>
        </p:blipFill>
        <p:spPr bwMode="auto">
          <a:xfrm>
            <a:off x="2530475" y="1676400"/>
            <a:ext cx="2041525" cy="2590800"/>
          </a:xfrm>
          <a:prstGeom prst="rect">
            <a:avLst/>
          </a:prstGeom>
          <a:noFill/>
          <a:ln w="2540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6" name="Rectangle 2">
            <a:extLst>
              <a:ext uri="{FF2B5EF4-FFF2-40B4-BE49-F238E27FC236}">
                <a16:creationId xmlns:a16="http://schemas.microsoft.com/office/drawing/2014/main" id="{C2102C8E-AF3A-4EEE-AB30-AE727CE47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18525" cy="1143000"/>
          </a:xfrm>
        </p:spPr>
        <p:txBody>
          <a:bodyPr wrap="none" lIns="0" tIns="0" rIns="0" bIns="0"/>
          <a:lstStyle/>
          <a:p>
            <a:pPr eaLnBrk="1" hangingPunct="1">
              <a:defRPr/>
            </a:pPr>
            <a:r>
              <a:rPr lang="en-GB" sz="3600" b="1" i="1">
                <a:solidFill>
                  <a:srgbClr val="2F8B20"/>
                </a:solidFill>
                <a:latin typeface="Comic Sans MS" pitchFamily="1" charset="0"/>
                <a:ea typeface="ＭＳ Ｐゴシック" pitchFamily="1" charset="-128"/>
              </a:rPr>
              <a:t>Is there anyone to talk to about</a:t>
            </a:r>
            <a:br>
              <a:rPr lang="en-GB" sz="3600" b="1" i="1">
                <a:solidFill>
                  <a:srgbClr val="2F8B20"/>
                </a:solidFill>
                <a:latin typeface="Comic Sans MS" pitchFamily="1" charset="0"/>
                <a:ea typeface="ＭＳ Ｐゴシック" pitchFamily="1" charset="-128"/>
              </a:rPr>
            </a:br>
            <a:r>
              <a:rPr lang="en-GB" sz="3600" b="1" i="1">
                <a:solidFill>
                  <a:srgbClr val="2F8B20"/>
                </a:solidFill>
                <a:latin typeface="Comic Sans MS" pitchFamily="1" charset="0"/>
                <a:ea typeface="ＭＳ Ｐゴシック" pitchFamily="1" charset="-128"/>
              </a:rPr>
              <a:t>these emotions?</a:t>
            </a:r>
            <a:endParaRPr lang="en-GB" sz="4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1" charset="-128"/>
            </a:endParaRPr>
          </a:p>
        </p:txBody>
      </p:sp>
      <p:pic>
        <p:nvPicPr>
          <p:cNvPr id="123909" name="Picture 5" descr="doctor">
            <a:extLst>
              <a:ext uri="{FF2B5EF4-FFF2-40B4-BE49-F238E27FC236}">
                <a16:creationId xmlns:a16="http://schemas.microsoft.com/office/drawing/2014/main" id="{56F41F5B-3D63-4603-AE09-52BB51A6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19145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3" name="Picture 9" descr="FrJoseph">
            <a:extLst>
              <a:ext uri="{FF2B5EF4-FFF2-40B4-BE49-F238E27FC236}">
                <a16:creationId xmlns:a16="http://schemas.microsoft.com/office/drawing/2014/main" id="{B7FA9C92-DEEE-4883-AE87-528B33A29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0"/>
            <a:ext cx="19415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29" name="Picture 25" descr="Child%20-%20homework">
            <a:extLst>
              <a:ext uri="{FF2B5EF4-FFF2-40B4-BE49-F238E27FC236}">
                <a16:creationId xmlns:a16="http://schemas.microsoft.com/office/drawing/2014/main" id="{03A5B35E-A182-4CE0-8BC7-B09F8DE6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124200"/>
            <a:ext cx="3062287" cy="1733550"/>
          </a:xfrm>
          <a:prstGeom prst="rect">
            <a:avLst/>
          </a:prstGeom>
          <a:noFill/>
          <a:ln w="2540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30" name="Text Box 26">
            <a:extLst>
              <a:ext uri="{FF2B5EF4-FFF2-40B4-BE49-F238E27FC236}">
                <a16:creationId xmlns:a16="http://schemas.microsoft.com/office/drawing/2014/main" id="{4BEA2E17-0F0F-420F-9A73-11B94C84D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14788"/>
            <a:ext cx="1368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i="1">
                <a:latin typeface="Comic Sans MS" panose="030F0702030302020204" pitchFamily="66" charset="0"/>
              </a:rPr>
              <a:t>Doctor?</a:t>
            </a:r>
          </a:p>
        </p:txBody>
      </p:sp>
      <p:sp>
        <p:nvSpPr>
          <p:cNvPr id="123931" name="Text Box 27">
            <a:extLst>
              <a:ext uri="{FF2B5EF4-FFF2-40B4-BE49-F238E27FC236}">
                <a16:creationId xmlns:a16="http://schemas.microsoft.com/office/drawing/2014/main" id="{6E1FF8D9-BDB4-4E11-8E37-C1DF3A09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33938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600" b="1" i="1">
                <a:solidFill>
                  <a:srgbClr val="2F8B20"/>
                </a:solidFill>
                <a:latin typeface="Comic Sans MS" panose="030F0702030302020204" pitchFamily="66" charset="0"/>
              </a:rPr>
              <a:t>Who else?</a:t>
            </a:r>
            <a:endParaRPr lang="en-GB" altLang="en-US" sz="3600" i="1">
              <a:solidFill>
                <a:srgbClr val="2F8B20"/>
              </a:solidFill>
            </a:endParaRPr>
          </a:p>
        </p:txBody>
      </p:sp>
      <p:sp>
        <p:nvSpPr>
          <p:cNvPr id="123932" name="Text Box 28">
            <a:extLst>
              <a:ext uri="{FF2B5EF4-FFF2-40B4-BE49-F238E27FC236}">
                <a16:creationId xmlns:a16="http://schemas.microsoft.com/office/drawing/2014/main" id="{8B0B786E-6D2E-4636-B1F9-421A2A623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273550"/>
            <a:ext cx="1905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i="1">
                <a:latin typeface="Comic Sans MS" panose="030F0702030302020204" pitchFamily="66" charset="0"/>
              </a:rPr>
              <a:t>Teacher?</a:t>
            </a:r>
          </a:p>
        </p:txBody>
      </p:sp>
      <p:sp>
        <p:nvSpPr>
          <p:cNvPr id="123933" name="Text Box 29">
            <a:extLst>
              <a:ext uri="{FF2B5EF4-FFF2-40B4-BE49-F238E27FC236}">
                <a16:creationId xmlns:a16="http://schemas.microsoft.com/office/drawing/2014/main" id="{E9D99141-B953-4F04-AFC4-64F236739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752600"/>
            <a:ext cx="1368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i="1">
                <a:latin typeface="Comic Sans MS" panose="030F0702030302020204" pitchFamily="66" charset="0"/>
              </a:rPr>
              <a:t>Priest?</a:t>
            </a:r>
            <a:endParaRPr lang="en-GB" altLang="en-US" sz="2200"/>
          </a:p>
        </p:txBody>
      </p:sp>
      <p:sp>
        <p:nvSpPr>
          <p:cNvPr id="123934" name="Text Box 30">
            <a:extLst>
              <a:ext uri="{FF2B5EF4-FFF2-40B4-BE49-F238E27FC236}">
                <a16:creationId xmlns:a16="http://schemas.microsoft.com/office/drawing/2014/main" id="{4571BBEB-E3C3-4335-A832-662BF067A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4883150"/>
            <a:ext cx="3048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i="1">
                <a:latin typeface="Comic Sans MS" panose="030F0702030302020204" pitchFamily="66" charset="0"/>
              </a:rPr>
              <a:t>Parent?</a:t>
            </a:r>
          </a:p>
        </p:txBody>
      </p:sp>
      <p:sp>
        <p:nvSpPr>
          <p:cNvPr id="44044" name="Rectangle 12">
            <a:extLst>
              <a:ext uri="{FF2B5EF4-FFF2-40B4-BE49-F238E27FC236}">
                <a16:creationId xmlns:a16="http://schemas.microsoft.com/office/drawing/2014/main" id="{4885AE9E-29B1-41AC-ADD1-E133F39E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110CA0F2-61B3-430C-8144-710BB100C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5811838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21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44046" name="AutoShape 15">
            <a:hlinkClick r:id="rId7"/>
            <a:extLst>
              <a:ext uri="{FF2B5EF4-FFF2-40B4-BE49-F238E27FC236}">
                <a16:creationId xmlns:a16="http://schemas.microsoft.com/office/drawing/2014/main" id="{9D98173C-4458-4D81-B3FA-7D156F001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275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2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275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875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875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475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0" grpId="0" autoUpdateAnimBg="0"/>
      <p:bldP spid="123931" grpId="0" autoUpdateAnimBg="0"/>
      <p:bldP spid="123932" grpId="0" autoUpdateAnimBg="0"/>
      <p:bldP spid="123933" grpId="0" autoUpdateAnimBg="0"/>
      <p:bldP spid="12393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BCBEAC01-CC6E-418A-9013-31DDA07B5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2209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4000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For your gifts, talents and many blessings to us…</a:t>
            </a:r>
            <a:br>
              <a:rPr lang="en-GB" altLang="en-US" sz="4000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GB" altLang="en-US" sz="4000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we thank you, Lord.</a:t>
            </a:r>
            <a:endParaRPr lang="en-US" altLang="en-US" sz="4400" i="1">
              <a:solidFill>
                <a:srgbClr val="000066"/>
              </a:solidFill>
              <a:effectLst/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46083" name="Picture 14" descr="Kids-hands-small">
            <a:extLst>
              <a:ext uri="{FF2B5EF4-FFF2-40B4-BE49-F238E27FC236}">
                <a16:creationId xmlns:a16="http://schemas.microsoft.com/office/drawing/2014/main" id="{4C1F3F6F-28F1-49B9-B971-675E954E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2071688" cy="156051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Rectangle 2">
            <a:extLst>
              <a:ext uri="{FF2B5EF4-FFF2-40B4-BE49-F238E27FC236}">
                <a16:creationId xmlns:a16="http://schemas.microsoft.com/office/drawing/2014/main" id="{B7EAE317-4413-41F4-A38A-7A7E7E1C1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GB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Prayer</a:t>
            </a:r>
            <a:endParaRPr lang="en-US" sz="4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1" charset="0"/>
              <a:ea typeface="ＭＳ Ｐゴシック" pitchFamily="1" charset="-128"/>
            </a:endParaRPr>
          </a:p>
        </p:txBody>
      </p:sp>
      <p:grpSp>
        <p:nvGrpSpPr>
          <p:cNvPr id="46085" name="Group 9">
            <a:extLst>
              <a:ext uri="{FF2B5EF4-FFF2-40B4-BE49-F238E27FC236}">
                <a16:creationId xmlns:a16="http://schemas.microsoft.com/office/drawing/2014/main" id="{8C73231F-A518-41DE-8E0A-3907020FABB3}"/>
              </a:ext>
            </a:extLst>
          </p:cNvPr>
          <p:cNvGrpSpPr>
            <a:grpSpLocks/>
          </p:cNvGrpSpPr>
          <p:nvPr/>
        </p:nvGrpSpPr>
        <p:grpSpPr bwMode="auto">
          <a:xfrm>
            <a:off x="0" y="5862638"/>
            <a:ext cx="9144000" cy="461962"/>
            <a:chOff x="0" y="3693"/>
            <a:chExt cx="5760" cy="291"/>
          </a:xfrm>
        </p:grpSpPr>
        <p:sp>
          <p:nvSpPr>
            <p:cNvPr id="46088" name="Rectangle 5">
              <a:extLst>
                <a:ext uri="{FF2B5EF4-FFF2-40B4-BE49-F238E27FC236}">
                  <a16:creationId xmlns:a16="http://schemas.microsoft.com/office/drawing/2014/main" id="{2EAD8FC2-FC3F-4291-82BE-9070760A5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96"/>
              <a:ext cx="5760" cy="28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E3FFFF"/>
                </a:gs>
              </a:gsLst>
              <a:lin ang="5400000" scaled="1"/>
            </a:gradFill>
            <a:ln w="9525">
              <a:solidFill>
                <a:schemeClr val="accent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600">
                <a:solidFill>
                  <a:srgbClr val="3A7AB5"/>
                </a:solidFill>
              </a:endParaRPr>
            </a:p>
          </p:txBody>
        </p:sp>
        <p:sp>
          <p:nvSpPr>
            <p:cNvPr id="24583" name="Text Box 7">
              <a:extLst>
                <a:ext uri="{FF2B5EF4-FFF2-40B4-BE49-F238E27FC236}">
                  <a16:creationId xmlns:a16="http://schemas.microsoft.com/office/drawing/2014/main" id="{09F8EAF1-B99B-4FB6-857A-FF07DE8A5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93"/>
              <a:ext cx="36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400" b="1" baseline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1" charset="0"/>
                  <a:ea typeface="ＭＳ Ｐゴシック" pitchFamily="1" charset="-128"/>
                </a:rPr>
                <a:t>22  A Journey in Love - Year 4</a:t>
              </a:r>
              <a:r>
                <a:rPr lang="en-GB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1" charset="0"/>
                  <a:ea typeface="ＭＳ Ｐゴシック" pitchFamily="1" charset="-128"/>
                </a:rPr>
                <a:t> </a:t>
              </a:r>
            </a:p>
          </p:txBody>
        </p:sp>
      </p:grpSp>
      <p:sp>
        <p:nvSpPr>
          <p:cNvPr id="46086" name="AutoShape 9">
            <a:hlinkClick r:id="rId4"/>
            <a:extLst>
              <a:ext uri="{FF2B5EF4-FFF2-40B4-BE49-F238E27FC236}">
                <a16:creationId xmlns:a16="http://schemas.microsoft.com/office/drawing/2014/main" id="{353D27A7-2977-4C81-BE30-18814B51A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id="{08DF804D-DDF0-403D-9118-951FA193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29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3600" i="1">
                <a:solidFill>
                  <a:srgbClr val="000066"/>
                </a:solidFill>
                <a:latin typeface="Comic Sans MS" panose="030F0702030302020204" pitchFamily="66" charset="0"/>
              </a:rPr>
              <a:t>Amen.</a:t>
            </a:r>
            <a:endParaRPr lang="en-US" altLang="en-US" sz="4400" i="1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AAE1D53D-AC6A-4175-B215-C013C230B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5334000" cy="80645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b="1" i="1" u="sng">
                <a:solidFill>
                  <a:srgbClr val="2F8B20"/>
                </a:solidFill>
                <a:latin typeface="Comic Sans MS" pitchFamily="1" charset="0"/>
                <a:ea typeface="ＭＳ Ｐゴシック" pitchFamily="1" charset="-128"/>
              </a:rPr>
              <a:t>INTELLECTUAL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1" charset="-128"/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7FE6112-6B0D-4250-A45B-A03D2F425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6400800" cy="72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I have all sorts of feelings. </a:t>
            </a:r>
            <a:endParaRPr lang="en-US" altLang="en-US" i="1">
              <a:effectLst/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48132" name="Rectangle 11">
            <a:extLst>
              <a:ext uri="{FF2B5EF4-FFF2-40B4-BE49-F238E27FC236}">
                <a16:creationId xmlns:a16="http://schemas.microsoft.com/office/drawing/2014/main" id="{E2410D27-9EC8-4250-8EA9-E13E15E8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C13F83CA-3412-459F-A18E-36070BC09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5811838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23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A2A79425-C0F5-4EEF-8B66-50ACF6DC5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4800600"/>
            <a:ext cx="3571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i="1">
                <a:latin typeface="Comic Sans MS" panose="030F0702030302020204" pitchFamily="66" charset="0"/>
              </a:rPr>
              <a:t>Can I name them?</a:t>
            </a:r>
            <a:endParaRPr lang="en-GB" altLang="en-US" sz="1600"/>
          </a:p>
        </p:txBody>
      </p:sp>
      <p:sp>
        <p:nvSpPr>
          <p:cNvPr id="48135" name="AutoShape 15">
            <a:hlinkClick r:id="rId3"/>
            <a:extLst>
              <a:ext uri="{FF2B5EF4-FFF2-40B4-BE49-F238E27FC236}">
                <a16:creationId xmlns:a16="http://schemas.microsoft.com/office/drawing/2014/main" id="{4D7457E6-A90E-467B-8CC6-9B2EDD8E4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pic>
        <p:nvPicPr>
          <p:cNvPr id="35855" name="Picture 15" descr="Emoticon-cry">
            <a:extLst>
              <a:ext uri="{FF2B5EF4-FFF2-40B4-BE49-F238E27FC236}">
                <a16:creationId xmlns:a16="http://schemas.microsoft.com/office/drawing/2014/main" id="{40E21F48-3113-4649-8126-53B59CDF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16002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6" descr="Emoticon-mean">
            <a:extLst>
              <a:ext uri="{FF2B5EF4-FFF2-40B4-BE49-F238E27FC236}">
                <a16:creationId xmlns:a16="http://schemas.microsoft.com/office/drawing/2014/main" id="{377DC1E6-55D9-4361-855D-00B1589F7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15065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17" descr="Emoticon-eager">
            <a:extLst>
              <a:ext uri="{FF2B5EF4-FFF2-40B4-BE49-F238E27FC236}">
                <a16:creationId xmlns:a16="http://schemas.microsoft.com/office/drawing/2014/main" id="{1FA5B66A-117D-4687-9815-246B2EA9B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15732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18" descr="Emoticon-puffed">
            <a:extLst>
              <a:ext uri="{FF2B5EF4-FFF2-40B4-BE49-F238E27FC236}">
                <a16:creationId xmlns:a16="http://schemas.microsoft.com/office/drawing/2014/main" id="{7B775D71-A0C4-4856-8F38-4203A2273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16002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19" descr="Emoticon-loved up">
            <a:extLst>
              <a:ext uri="{FF2B5EF4-FFF2-40B4-BE49-F238E27FC236}">
                <a16:creationId xmlns:a16="http://schemas.microsoft.com/office/drawing/2014/main" id="{FA843A07-917A-4228-B191-20F8A944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170656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20" descr="Emoticon-wow">
            <a:extLst>
              <a:ext uri="{FF2B5EF4-FFF2-40B4-BE49-F238E27FC236}">
                <a16:creationId xmlns:a16="http://schemas.microsoft.com/office/drawing/2014/main" id="{208E0461-ECC9-4B2B-A759-F9BA495A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9600"/>
            <a:ext cx="14811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Picture 21" descr="Emoticon-quarrel">
            <a:extLst>
              <a:ext uri="{FF2B5EF4-FFF2-40B4-BE49-F238E27FC236}">
                <a16:creationId xmlns:a16="http://schemas.microsoft.com/office/drawing/2014/main" id="{3A13C5E4-5658-4731-9A9D-141EF65E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43200"/>
            <a:ext cx="1550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  <p:bldP spid="358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BBBB14E3-C280-4F69-BB15-4EB0DEC4E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1000"/>
            <a:ext cx="9144000" cy="1447800"/>
          </a:xfrm>
          <a:prstGeom prst="rect">
            <a:avLst/>
          </a:prstGeom>
          <a:solidFill>
            <a:srgbClr val="2F8B2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31F7025-E078-4096-B21E-71CC751C8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533400"/>
            <a:ext cx="3429000" cy="1066800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800" b="1" i="1">
                <a:solidFill>
                  <a:srgbClr val="2F8B2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Some are 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800" b="1" i="1">
                <a:solidFill>
                  <a:srgbClr val="2F8B2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happy feelings…</a:t>
            </a:r>
          </a:p>
        </p:txBody>
      </p:sp>
      <p:sp>
        <p:nvSpPr>
          <p:cNvPr id="50180" name="Rectangle 5">
            <a:extLst>
              <a:ext uri="{FF2B5EF4-FFF2-40B4-BE49-F238E27FC236}">
                <a16:creationId xmlns:a16="http://schemas.microsoft.com/office/drawing/2014/main" id="{2C997137-02ED-4D71-8836-CA6FC4359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C10715C8-0866-4B8F-A757-35FFA5763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5811838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24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B07BE469-E30C-4681-B657-E7EE820A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71725"/>
            <a:ext cx="3657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ts val="32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800" b="1" i="1">
                <a:solidFill>
                  <a:srgbClr val="2F8B20"/>
                </a:solidFill>
                <a:latin typeface="Comic Sans MS" panose="030F0702030302020204" pitchFamily="66" charset="0"/>
              </a:rPr>
              <a:t>some are </a:t>
            </a:r>
          </a:p>
          <a:p>
            <a:pPr algn="r" eaLnBrk="1" hangingPunct="1">
              <a:lnSpc>
                <a:spcPts val="32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800" b="1" i="1">
                <a:solidFill>
                  <a:srgbClr val="2F8B20"/>
                </a:solidFill>
                <a:latin typeface="Comic Sans MS" panose="030F0702030302020204" pitchFamily="66" charset="0"/>
              </a:rPr>
              <a:t>       sad feelings…</a:t>
            </a:r>
            <a:r>
              <a:rPr lang="en-GB" altLang="en-US" sz="2800"/>
              <a:t>   </a:t>
            </a:r>
          </a:p>
        </p:txBody>
      </p:sp>
      <p:sp>
        <p:nvSpPr>
          <p:cNvPr id="36871" name="Text Box 8">
            <a:extLst>
              <a:ext uri="{FF2B5EF4-FFF2-40B4-BE49-F238E27FC236}">
                <a16:creationId xmlns:a16="http://schemas.microsoft.com/office/drawing/2014/main" id="{3C653199-8864-425C-8D56-BFAB5BAAD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17988"/>
            <a:ext cx="883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 i="1">
                <a:solidFill>
                  <a:srgbClr val="FFFFFF"/>
                </a:solidFill>
                <a:latin typeface="Comic Sans MS" panose="030F0702030302020204" pitchFamily="66" charset="0"/>
              </a:rPr>
              <a:t>We all feel both happy and sad feelings.</a:t>
            </a:r>
            <a:endParaRPr lang="en-GB" altLang="en-US" b="1" i="1">
              <a:solidFill>
                <a:srgbClr val="2F8B2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2" name="Text Box 9">
            <a:extLst>
              <a:ext uri="{FF2B5EF4-FFF2-40B4-BE49-F238E27FC236}">
                <a16:creationId xmlns:a16="http://schemas.microsoft.com/office/drawing/2014/main" id="{09808135-2574-4261-97D1-56A38555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 i="1">
                <a:solidFill>
                  <a:srgbClr val="FFFFFF"/>
                </a:solidFill>
                <a:latin typeface="Comic Sans MS" panose="030F0702030302020204" pitchFamily="66" charset="0"/>
              </a:rPr>
              <a:t>How do I deal with what I feel?</a:t>
            </a:r>
            <a:endParaRPr lang="en-GB" altLang="en-US" b="1" i="1">
              <a:solidFill>
                <a:srgbClr val="2F8B2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2553D012-4138-44EB-8F44-BB68ABA7A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00200"/>
            <a:ext cx="4114800" cy="76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21DCF45A-8F5B-4B7F-93C7-7D8E69F49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386138"/>
            <a:ext cx="3429000" cy="76200"/>
          </a:xfrm>
          <a:prstGeom prst="rect">
            <a:avLst/>
          </a:prstGeom>
          <a:gradFill rotWithShape="0">
            <a:gsLst>
              <a:gs pos="0">
                <a:srgbClr val="E6FFCF"/>
              </a:gs>
              <a:gs pos="100000">
                <a:srgbClr val="2F8B2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50187" name="AutoShape 14">
            <a:hlinkClick r:id="rId3"/>
            <a:extLst>
              <a:ext uri="{FF2B5EF4-FFF2-40B4-BE49-F238E27FC236}">
                <a16:creationId xmlns:a16="http://schemas.microsoft.com/office/drawing/2014/main" id="{415ABD71-55AE-4104-9C69-CA42FEFD3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pic>
        <p:nvPicPr>
          <p:cNvPr id="106500" name="Picture 4" descr="MPj04222230000[1]">
            <a:extLst>
              <a:ext uri="{FF2B5EF4-FFF2-40B4-BE49-F238E27FC236}">
                <a16:creationId xmlns:a16="http://schemas.microsoft.com/office/drawing/2014/main" id="{6908FE68-B1D6-4D7E-9D4B-2EDB369C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28600"/>
            <a:ext cx="2439987" cy="3657600"/>
          </a:xfrm>
          <a:prstGeom prst="rect">
            <a:avLst/>
          </a:prstGeom>
          <a:noFill/>
          <a:ln w="2540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2" name="Picture 6" descr="MPj03169240000[1]">
            <a:extLst>
              <a:ext uri="{FF2B5EF4-FFF2-40B4-BE49-F238E27FC236}">
                <a16:creationId xmlns:a16="http://schemas.microsoft.com/office/drawing/2014/main" id="{F2221505-CD9A-4698-816D-E93C545CC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432050" cy="3657600"/>
          </a:xfrm>
          <a:prstGeom prst="rect">
            <a:avLst/>
          </a:prstGeom>
          <a:noFill/>
          <a:ln w="2540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 advAuto="0"/>
      <p:bldP spid="26631" grpId="0" autoUpdateAnimBg="0"/>
      <p:bldP spid="36871" grpId="0"/>
      <p:bldP spid="36872" grpId="0"/>
      <p:bldP spid="26634" grpId="0" animBg="1"/>
      <p:bldP spid="266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44BBA1F1-29E4-45AD-9BCC-3EED1CA7E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b="1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Lord you are always with us,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b="1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in happy and sad times.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b="1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For your constant love,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b="1" i="1">
              <a:solidFill>
                <a:srgbClr val="000066"/>
              </a:solidFill>
              <a:effectLst/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b="1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We thank you.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b="1" i="1">
              <a:solidFill>
                <a:srgbClr val="000066"/>
              </a:solidFill>
              <a:effectLst/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b="1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Amen.</a:t>
            </a:r>
            <a:endParaRPr lang="en-US" altLang="en-US" sz="4400" b="1">
              <a:solidFill>
                <a:srgbClr val="000066"/>
              </a:solidFill>
              <a:effectLst/>
              <a:ea typeface="ＭＳ Ｐゴシック" panose="020B0600070205080204" pitchFamily="34" charset="-128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EF433E8A-8309-44A4-81CF-3A53478E4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GB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Prayer</a:t>
            </a:r>
            <a:endParaRPr lang="en-US" sz="4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1" charset="0"/>
              <a:ea typeface="ＭＳ Ｐゴシック" pitchFamily="1" charset="-128"/>
            </a:endParaRPr>
          </a:p>
        </p:txBody>
      </p:sp>
      <p:grpSp>
        <p:nvGrpSpPr>
          <p:cNvPr id="52228" name="Group 7">
            <a:extLst>
              <a:ext uri="{FF2B5EF4-FFF2-40B4-BE49-F238E27FC236}">
                <a16:creationId xmlns:a16="http://schemas.microsoft.com/office/drawing/2014/main" id="{86EB2773-4AE8-49A5-9337-3A4BA16970D2}"/>
              </a:ext>
            </a:extLst>
          </p:cNvPr>
          <p:cNvGrpSpPr>
            <a:grpSpLocks/>
          </p:cNvGrpSpPr>
          <p:nvPr/>
        </p:nvGrpSpPr>
        <p:grpSpPr bwMode="auto">
          <a:xfrm>
            <a:off x="0" y="5862638"/>
            <a:ext cx="9144000" cy="461962"/>
            <a:chOff x="0" y="3693"/>
            <a:chExt cx="5760" cy="291"/>
          </a:xfrm>
        </p:grpSpPr>
        <p:sp>
          <p:nvSpPr>
            <p:cNvPr id="52230" name="Rectangle 4">
              <a:extLst>
                <a:ext uri="{FF2B5EF4-FFF2-40B4-BE49-F238E27FC236}">
                  <a16:creationId xmlns:a16="http://schemas.microsoft.com/office/drawing/2014/main" id="{E4039320-D254-4C93-8F86-B19E7F588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96"/>
              <a:ext cx="5760" cy="28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E3FFFF"/>
                </a:gs>
              </a:gsLst>
              <a:lin ang="5400000" scaled="1"/>
            </a:gradFill>
            <a:ln w="9525">
              <a:solidFill>
                <a:schemeClr val="accent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600">
                <a:solidFill>
                  <a:srgbClr val="3A7AB5"/>
                </a:solidFill>
              </a:endParaRPr>
            </a:p>
          </p:txBody>
        </p:sp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id="{9F76971B-B6BA-434D-A241-ACD32E7D3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93"/>
              <a:ext cx="36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400" b="1" baseline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1" charset="0"/>
                  <a:ea typeface="ＭＳ Ｐゴシック" pitchFamily="1" charset="-128"/>
                </a:rPr>
                <a:t>25  A Journey in Love - Year 4</a:t>
              </a:r>
              <a:r>
                <a:rPr lang="en-GB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1" charset="0"/>
                  <a:ea typeface="ＭＳ Ｐゴシック" pitchFamily="1" charset="-128"/>
                </a:rPr>
                <a:t> </a:t>
              </a:r>
            </a:p>
          </p:txBody>
        </p:sp>
      </p:grpSp>
      <p:sp>
        <p:nvSpPr>
          <p:cNvPr id="52229" name="AutoShape 8">
            <a:hlinkClick r:id="rId3"/>
            <a:extLst>
              <a:ext uri="{FF2B5EF4-FFF2-40B4-BE49-F238E27FC236}">
                <a16:creationId xmlns:a16="http://schemas.microsoft.com/office/drawing/2014/main" id="{E8BF96C5-6FDD-426A-BE24-1B7DDB3D6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78AB5298-4F2F-4F59-B713-26E84AFAD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735013"/>
          </a:xfrm>
        </p:spPr>
        <p:txBody>
          <a:bodyPr/>
          <a:lstStyle/>
          <a:p>
            <a:pPr eaLnBrk="1" hangingPunct="1">
              <a:defRPr/>
            </a:pPr>
            <a:r>
              <a:rPr lang="en-GB" b="1" i="1" u="sng">
                <a:solidFill>
                  <a:srgbClr val="2F8B20"/>
                </a:solidFill>
                <a:latin typeface="Comic Sans MS" pitchFamily="1" charset="0"/>
                <a:ea typeface="ＭＳ Ｐゴシック" pitchFamily="1" charset="-128"/>
              </a:rPr>
              <a:t>SPIRITUAL</a:t>
            </a:r>
            <a:endParaRPr lang="en-US">
              <a:solidFill>
                <a:srgbClr val="FF0000"/>
              </a:solidFill>
              <a:ea typeface="ＭＳ Ｐゴシック" pitchFamily="1" charset="-128"/>
            </a:endParaRPr>
          </a:p>
        </p:txBody>
      </p:sp>
      <p:sp>
        <p:nvSpPr>
          <p:cNvPr id="54275" name="Rectangle 6">
            <a:extLst>
              <a:ext uri="{FF2B5EF4-FFF2-40B4-BE49-F238E27FC236}">
                <a16:creationId xmlns:a16="http://schemas.microsoft.com/office/drawing/2014/main" id="{3B39566A-578D-4CD1-A200-0299792E0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572000" cy="609600"/>
          </a:xfrm>
        </p:spPr>
        <p:txBody>
          <a:bodyPr lIns="0" tIns="0" rIns="0" bIns="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b="1" i="1">
                <a:solidFill>
                  <a:srgbClr val="2F8B2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Saint Paul’s teaching:</a:t>
            </a:r>
          </a:p>
        </p:txBody>
      </p:sp>
      <p:sp>
        <p:nvSpPr>
          <p:cNvPr id="38916" name="Rectangle 7">
            <a:extLst>
              <a:ext uri="{FF2B5EF4-FFF2-40B4-BE49-F238E27FC236}">
                <a16:creationId xmlns:a16="http://schemas.microsoft.com/office/drawing/2014/main" id="{08F318FC-CF36-42E1-8DC9-65A3ECFEC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83994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buFont typeface="Wingdings" panose="05000000000000000000" pitchFamily="2" charset="2"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Love is patient and kind;</a:t>
            </a:r>
          </a:p>
          <a:p>
            <a:pPr eaLnBrk="1" hangingPunct="1">
              <a:lnSpc>
                <a:spcPts val="3200"/>
              </a:lnSpc>
              <a:buFont typeface="Wingdings" panose="05000000000000000000" pitchFamily="2" charset="2"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	it is not jealous or conceited or proud;</a:t>
            </a:r>
          </a:p>
          <a:p>
            <a:pPr eaLnBrk="1" hangingPunct="1">
              <a:lnSpc>
                <a:spcPts val="3200"/>
              </a:lnSpc>
              <a:buFont typeface="Wingdings" panose="05000000000000000000" pitchFamily="2" charset="2"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Love is not ill-mannered or selfish or irritable;</a:t>
            </a:r>
          </a:p>
          <a:p>
            <a:pPr eaLnBrk="1" hangingPunct="1">
              <a:lnSpc>
                <a:spcPts val="3200"/>
              </a:lnSpc>
              <a:buFont typeface="Wingdings" panose="05000000000000000000" pitchFamily="2" charset="2"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Love does not keep a record of wrongs;</a:t>
            </a:r>
          </a:p>
          <a:p>
            <a:pPr eaLnBrk="1" hangingPunct="1">
              <a:lnSpc>
                <a:spcPts val="3200"/>
              </a:lnSpc>
              <a:buFont typeface="Wingdings" panose="05000000000000000000" pitchFamily="2" charset="2"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Love is not happy with evil, but is happy with the truth.</a:t>
            </a:r>
          </a:p>
          <a:p>
            <a:pPr eaLnBrk="1" hangingPunct="1">
              <a:lnSpc>
                <a:spcPts val="3200"/>
              </a:lnSpc>
              <a:buFont typeface="Wingdings" panose="05000000000000000000" pitchFamily="2" charset="2"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Love never gives up; and its faith, hope and patience</a:t>
            </a:r>
            <a:br>
              <a:rPr lang="en-GB" altLang="en-US" sz="2400" i="1">
                <a:latin typeface="Comic Sans MS" panose="030F0702030302020204" pitchFamily="66" charset="0"/>
              </a:rPr>
            </a:br>
            <a:r>
              <a:rPr lang="en-GB" altLang="en-US" sz="2400" i="1">
                <a:latin typeface="Comic Sans MS" panose="030F0702030302020204" pitchFamily="66" charset="0"/>
              </a:rPr>
              <a:t>never fails.</a:t>
            </a:r>
            <a:endParaRPr lang="en-GB" altLang="en-US" sz="2800" i="1">
              <a:latin typeface="Comic Sans MS" panose="030F0702030302020204" pitchFamily="66" charset="0"/>
            </a:endParaRP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AE19C7A7-FE32-42B0-9BC1-3AC8E7082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952F96CD-D216-4954-AD21-748A3173B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5811838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26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54279" name="AutoShape 8">
            <a:hlinkClick r:id="rId3"/>
            <a:extLst>
              <a:ext uri="{FF2B5EF4-FFF2-40B4-BE49-F238E27FC236}">
                <a16:creationId xmlns:a16="http://schemas.microsoft.com/office/drawing/2014/main" id="{53B5D057-6CA0-43A4-8303-5D1BFE797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38920" name="Rectangle 7">
            <a:extLst>
              <a:ext uri="{FF2B5EF4-FFF2-40B4-BE49-F238E27FC236}">
                <a16:creationId xmlns:a16="http://schemas.microsoft.com/office/drawing/2014/main" id="{B8AD92A7-6EC6-4335-91A8-3B19394AB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181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en-GB" altLang="en-US" sz="1400" i="1">
                <a:latin typeface="Comic Sans MS" panose="030F0702030302020204" pitchFamily="66" charset="0"/>
              </a:rPr>
              <a:t>1 Corinthians 13:4-7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7" descr="heart">
            <a:extLst>
              <a:ext uri="{FF2B5EF4-FFF2-40B4-BE49-F238E27FC236}">
                <a16:creationId xmlns:a16="http://schemas.microsoft.com/office/drawing/2014/main" id="{0B64C27A-F0A1-4E31-BD8E-FF348BEDC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2209800"/>
            <a:ext cx="29416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403C5ED6-D9D3-4561-BB6C-20F22EB6136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4114800"/>
            <a:ext cx="7010400" cy="1524000"/>
            <a:chOff x="624" y="2592"/>
            <a:chExt cx="4416" cy="960"/>
          </a:xfrm>
        </p:grpSpPr>
        <p:pic>
          <p:nvPicPr>
            <p:cNvPr id="56336" name="Picture 4" descr="caring_hands">
              <a:extLst>
                <a:ext uri="{FF2B5EF4-FFF2-40B4-BE49-F238E27FC236}">
                  <a16:creationId xmlns:a16="http://schemas.microsoft.com/office/drawing/2014/main" id="{0481721F-29CD-4B98-AF3F-1019FF29D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640"/>
              <a:ext cx="582" cy="912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37" name="Picture 9" descr="Black%20child%20crying">
              <a:extLst>
                <a:ext uri="{FF2B5EF4-FFF2-40B4-BE49-F238E27FC236}">
                  <a16:creationId xmlns:a16="http://schemas.microsoft.com/office/drawing/2014/main" id="{521934AF-D0B9-46BD-B808-8B8079008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592"/>
              <a:ext cx="1152" cy="957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38" name="Picture 13" descr="loveposties03">
              <a:extLst>
                <a:ext uri="{FF2B5EF4-FFF2-40B4-BE49-F238E27FC236}">
                  <a16:creationId xmlns:a16="http://schemas.microsoft.com/office/drawing/2014/main" id="{BA35237D-4EF9-441E-9813-BDB8468DA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6" r="10457"/>
            <a:stretch>
              <a:fillRect/>
            </a:stretch>
          </p:blipFill>
          <p:spPr bwMode="auto">
            <a:xfrm>
              <a:off x="1248" y="2640"/>
              <a:ext cx="652" cy="912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32F9C4E7-725C-482A-94B8-FE33CE07A5D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981200"/>
            <a:ext cx="8839200" cy="2062163"/>
            <a:chOff x="96" y="1248"/>
            <a:chExt cx="5568" cy="1299"/>
          </a:xfrm>
        </p:grpSpPr>
        <p:pic>
          <p:nvPicPr>
            <p:cNvPr id="56334" name="Picture 12" descr="MPj04074970000[1]">
              <a:extLst>
                <a:ext uri="{FF2B5EF4-FFF2-40B4-BE49-F238E27FC236}">
                  <a16:creationId xmlns:a16="http://schemas.microsoft.com/office/drawing/2014/main" id="{C3453A48-A2E4-4AEE-86D0-144C734A8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1248"/>
              <a:ext cx="1764" cy="1240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35" name="Picture 17" descr="10475">
              <a:extLst>
                <a:ext uri="{FF2B5EF4-FFF2-40B4-BE49-F238E27FC236}">
                  <a16:creationId xmlns:a16="http://schemas.microsoft.com/office/drawing/2014/main" id="{58A175B5-93E1-4626-9651-221E762C3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48"/>
              <a:ext cx="1811" cy="1299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53318E76-CD72-429F-B1BB-E5EDCB218B3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15900"/>
            <a:ext cx="8788400" cy="1619250"/>
            <a:chOff x="96" y="136"/>
            <a:chExt cx="5536" cy="1020"/>
          </a:xfrm>
        </p:grpSpPr>
        <p:pic>
          <p:nvPicPr>
            <p:cNvPr id="56330" name="Picture 10" descr="kids-xmas-hug">
              <a:extLst>
                <a:ext uri="{FF2B5EF4-FFF2-40B4-BE49-F238E27FC236}">
                  <a16:creationId xmlns:a16="http://schemas.microsoft.com/office/drawing/2014/main" id="{1E8D2E50-7D04-4B4F-AC69-099B36E49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44"/>
              <a:ext cx="1360" cy="1008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31" name="Picture 11" descr="harris twins">
              <a:extLst>
                <a:ext uri="{FF2B5EF4-FFF2-40B4-BE49-F238E27FC236}">
                  <a16:creationId xmlns:a16="http://schemas.microsoft.com/office/drawing/2014/main" id="{4A1426F0-EFFA-48BC-B195-7EC25E3AA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44"/>
              <a:ext cx="1360" cy="1008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32" name="Picture 15" descr="6397_tn_red%20sunset">
              <a:extLst>
                <a:ext uri="{FF2B5EF4-FFF2-40B4-BE49-F238E27FC236}">
                  <a16:creationId xmlns:a16="http://schemas.microsoft.com/office/drawing/2014/main" id="{6679B046-D33C-4BFB-A87B-50BFDDBA5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36"/>
              <a:ext cx="1360" cy="1020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33" name="Picture 19" descr="hope">
              <a:extLst>
                <a:ext uri="{FF2B5EF4-FFF2-40B4-BE49-F238E27FC236}">
                  <a16:creationId xmlns:a16="http://schemas.microsoft.com/office/drawing/2014/main" id="{F6FA2561-0AD0-4FA2-8F7A-BF5DC3057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"/>
              <a:ext cx="1360" cy="1008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326" name="Rectangle 14">
            <a:extLst>
              <a:ext uri="{FF2B5EF4-FFF2-40B4-BE49-F238E27FC236}">
                <a16:creationId xmlns:a16="http://schemas.microsoft.com/office/drawing/2014/main" id="{B235B1FA-F12F-466E-A497-F0A0FE049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29711" name="Rectangle 15">
            <a:extLst>
              <a:ext uri="{FF2B5EF4-FFF2-40B4-BE49-F238E27FC236}">
                <a16:creationId xmlns:a16="http://schemas.microsoft.com/office/drawing/2014/main" id="{67B1672A-DF22-4471-B435-C29D9C60C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5811838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27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56328" name="AutoShape 20">
            <a:hlinkClick r:id="rId13"/>
            <a:extLst>
              <a:ext uri="{FF2B5EF4-FFF2-40B4-BE49-F238E27FC236}">
                <a16:creationId xmlns:a16="http://schemas.microsoft.com/office/drawing/2014/main" id="{DAC7347F-9494-4EB1-90E4-C74D93D9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BD4C884A-F826-4B93-A990-D493C67F3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2971800"/>
            <a:ext cx="2743200" cy="1014413"/>
          </a:xfrm>
        </p:spPr>
        <p:txBody>
          <a:bodyPr/>
          <a:lstStyle/>
          <a:p>
            <a:pPr eaLnBrk="1" hangingPunct="1">
              <a:defRPr/>
            </a:pPr>
            <a:r>
              <a:rPr lang="en-GB" b="1" i="1">
                <a:solidFill>
                  <a:srgbClr val="FFFFFF"/>
                </a:solidFill>
                <a:latin typeface="Comic Sans MS" pitchFamily="1" charset="0"/>
                <a:ea typeface="ＭＳ Ｐゴシック" pitchFamily="1" charset="-128"/>
              </a:rPr>
              <a:t>Love is…</a:t>
            </a:r>
            <a:endParaRPr lang="en-US">
              <a:solidFill>
                <a:srgbClr val="FF0000"/>
              </a:solidFill>
              <a:ea typeface="ＭＳ Ｐゴシック" pitchFamily="1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MPj03995990000[1]">
            <a:extLst>
              <a:ext uri="{FF2B5EF4-FFF2-40B4-BE49-F238E27FC236}">
                <a16:creationId xmlns:a16="http://schemas.microsoft.com/office/drawing/2014/main" id="{ABB8AA21-528B-4AD3-B8F2-C732385D2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3"/>
            <a:ext cx="91440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>
            <a:extLst>
              <a:ext uri="{FF2B5EF4-FFF2-40B4-BE49-F238E27FC236}">
                <a16:creationId xmlns:a16="http://schemas.microsoft.com/office/drawing/2014/main" id="{8F9EBFE7-F266-429D-9E19-AB39154C4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925513"/>
            <a:ext cx="7345362" cy="3875087"/>
          </a:xfrm>
        </p:spPr>
        <p:txBody>
          <a:bodyPr/>
          <a:lstStyle/>
          <a:p>
            <a:pPr eaLnBrk="1" hangingPunct="1">
              <a:buFont typeface="Wingdings" pitchFamily="1" charset="2"/>
              <a:buNone/>
              <a:defRPr/>
            </a:pPr>
            <a:r>
              <a:rPr lang="en-GB" sz="3600" i="1">
                <a:solidFill>
                  <a:srgbClr val="2F8B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Am I always patient?</a:t>
            </a:r>
          </a:p>
          <a:p>
            <a:pPr eaLnBrk="1" hangingPunct="1">
              <a:buFont typeface="Wingdings" pitchFamily="1" charset="2"/>
              <a:buNone/>
              <a:defRPr/>
            </a:pPr>
            <a:endParaRPr lang="en-GB" sz="3600" i="1">
              <a:solidFill>
                <a:srgbClr val="2F8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  <a:p>
            <a:pPr eaLnBrk="1" hangingPunct="1">
              <a:buFont typeface="Wingdings" pitchFamily="1" charset="2"/>
              <a:buNone/>
              <a:defRPr/>
            </a:pPr>
            <a:r>
              <a:rPr lang="en-GB" sz="3600" i="1">
                <a:solidFill>
                  <a:srgbClr val="2F8B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			Am I always kind?</a:t>
            </a:r>
          </a:p>
          <a:p>
            <a:pPr eaLnBrk="1" hangingPunct="1">
              <a:buFont typeface="Wingdings" pitchFamily="1" charset="2"/>
              <a:buNone/>
              <a:defRPr/>
            </a:pPr>
            <a:endParaRPr lang="en-GB" sz="3600" i="1">
              <a:solidFill>
                <a:srgbClr val="2F8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  <a:p>
            <a:pPr eaLnBrk="1" hangingPunct="1">
              <a:buFont typeface="Wingdings" pitchFamily="1" charset="2"/>
              <a:buNone/>
              <a:defRPr/>
            </a:pPr>
            <a:r>
              <a:rPr lang="en-GB" sz="3600" i="1">
                <a:solidFill>
                  <a:srgbClr val="2F8B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				Am I always loving?</a:t>
            </a:r>
            <a:endParaRPr lang="en-US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2AF68EB6-93B7-43B8-8AE0-10D85F42F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FF0C4E46-ECC9-4E0B-84D5-EF5AEDB20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13" y="5811838"/>
            <a:ext cx="34274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28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58374" name="AutoShape 7">
            <a:hlinkClick r:id="rId4"/>
            <a:extLst>
              <a:ext uri="{FF2B5EF4-FFF2-40B4-BE49-F238E27FC236}">
                <a16:creationId xmlns:a16="http://schemas.microsoft.com/office/drawing/2014/main" id="{CBC3117E-FF78-4C31-BB96-2C849EA32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MPj04089810000[1]">
            <a:extLst>
              <a:ext uri="{FF2B5EF4-FFF2-40B4-BE49-F238E27FC236}">
                <a16:creationId xmlns:a16="http://schemas.microsoft.com/office/drawing/2014/main" id="{5118D653-FBB8-4080-BA58-5F4195E0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8388"/>
            <a:ext cx="27590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>
            <a:extLst>
              <a:ext uri="{FF2B5EF4-FFF2-40B4-BE49-F238E27FC236}">
                <a16:creationId xmlns:a16="http://schemas.microsoft.com/office/drawing/2014/main" id="{28B87C9C-DAB2-4C42-A90B-36311F76C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74750"/>
            <a:ext cx="4343400" cy="1720850"/>
          </a:xfrm>
        </p:spPr>
        <p:txBody>
          <a:bodyPr wrap="none"/>
          <a:lstStyle/>
          <a:p>
            <a:pPr eaLnBrk="1" hangingPunct="1">
              <a:buFont typeface="Wingdings" pitchFamily="1" charset="2"/>
              <a:buNone/>
              <a:defRPr/>
            </a:pPr>
            <a:r>
              <a:rPr lang="en-GB" sz="2000" i="1">
                <a:solidFill>
                  <a:srgbClr val="000066"/>
                </a:solidFill>
                <a:effectLst/>
                <a:latin typeface="Comic Sans MS" pitchFamily="1" charset="0"/>
                <a:ea typeface="ＭＳ Ｐゴシック" pitchFamily="1" charset="-128"/>
              </a:rPr>
              <a:t>O Lord,</a:t>
            </a:r>
          </a:p>
          <a:p>
            <a:pPr eaLnBrk="1" hangingPunct="1">
              <a:buFont typeface="Wingdings" pitchFamily="1" charset="2"/>
              <a:buNone/>
              <a:defRPr/>
            </a:pPr>
            <a:r>
              <a:rPr lang="en-GB" sz="2000" i="1">
                <a:solidFill>
                  <a:srgbClr val="000066"/>
                </a:solidFill>
                <a:effectLst/>
                <a:latin typeface="Comic Sans MS" pitchFamily="1" charset="0"/>
                <a:ea typeface="ＭＳ Ｐゴシック" pitchFamily="1" charset="-128"/>
              </a:rPr>
              <a:t>It was you who created my being, </a:t>
            </a:r>
          </a:p>
          <a:p>
            <a:pPr eaLnBrk="1" hangingPunct="1">
              <a:buFont typeface="Wingdings" pitchFamily="1" charset="2"/>
              <a:buNone/>
              <a:defRPr/>
            </a:pPr>
            <a:r>
              <a:rPr lang="en-GB" sz="2000" i="1">
                <a:solidFill>
                  <a:srgbClr val="000066"/>
                </a:solidFill>
                <a:effectLst/>
                <a:latin typeface="Comic Sans MS" pitchFamily="1" charset="0"/>
                <a:ea typeface="ＭＳ Ｐゴシック" pitchFamily="1" charset="-128"/>
              </a:rPr>
              <a:t>and knit me together in my</a:t>
            </a:r>
          </a:p>
          <a:p>
            <a:pPr eaLnBrk="1" hangingPunct="1">
              <a:buFont typeface="Wingdings" pitchFamily="1" charset="2"/>
              <a:buNone/>
              <a:defRPr/>
            </a:pPr>
            <a:r>
              <a:rPr lang="en-GB" sz="2000" i="1">
                <a:solidFill>
                  <a:srgbClr val="000066"/>
                </a:solidFill>
                <a:effectLst/>
                <a:latin typeface="Comic Sans MS" pitchFamily="1" charset="0"/>
                <a:ea typeface="ＭＳ Ｐゴシック" pitchFamily="1" charset="-128"/>
              </a:rPr>
              <a:t>mother’s womb.</a:t>
            </a:r>
            <a:endParaRPr lang="en-US" sz="4800" i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60420" name="Rectangle 5">
            <a:extLst>
              <a:ext uri="{FF2B5EF4-FFF2-40B4-BE49-F238E27FC236}">
                <a16:creationId xmlns:a16="http://schemas.microsoft.com/office/drawing/2014/main" id="{DB52B830-D878-4271-983D-6730966B3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95600"/>
            <a:ext cx="39624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i="1">
                <a:solidFill>
                  <a:srgbClr val="000066"/>
                </a:solidFill>
                <a:latin typeface="Comic Sans MS" panose="030F0702030302020204" pitchFamily="66" charset="0"/>
              </a:rPr>
              <a:t>I praise and thank you for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i="1">
                <a:solidFill>
                  <a:srgbClr val="000066"/>
                </a:solidFill>
                <a:latin typeface="Comic Sans MS" panose="030F0702030302020204" pitchFamily="66" charset="0"/>
              </a:rPr>
              <a:t>the wonder of my being,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i="1">
                <a:solidFill>
                  <a:srgbClr val="000066"/>
                </a:solidFill>
                <a:latin typeface="Comic Sans MS" panose="030F0702030302020204" pitchFamily="66" charset="0"/>
              </a:rPr>
              <a:t>for all my gifts and talents.</a:t>
            </a:r>
          </a:p>
        </p:txBody>
      </p:sp>
      <p:sp>
        <p:nvSpPr>
          <p:cNvPr id="60421" name="Rectangle 6">
            <a:extLst>
              <a:ext uri="{FF2B5EF4-FFF2-40B4-BE49-F238E27FC236}">
                <a16:creationId xmlns:a16="http://schemas.microsoft.com/office/drawing/2014/main" id="{FEF55AF5-B333-4C76-BF00-E6B93AFBF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114800"/>
            <a:ext cx="36576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i="1">
                <a:solidFill>
                  <a:srgbClr val="000066"/>
                </a:solidFill>
                <a:latin typeface="Comic Sans MS" panose="030F0702030302020204" pitchFamily="66" charset="0"/>
              </a:rPr>
              <a:t>I praise and thank you for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i="1">
                <a:solidFill>
                  <a:srgbClr val="000066"/>
                </a:solidFill>
                <a:latin typeface="Comic Sans MS" panose="030F0702030302020204" pitchFamily="66" charset="0"/>
              </a:rPr>
              <a:t>the gifts and talents of all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i="1">
                <a:solidFill>
                  <a:srgbClr val="000066"/>
                </a:solidFill>
                <a:latin typeface="Comic Sans MS" panose="030F0702030302020204" pitchFamily="66" charset="0"/>
              </a:rPr>
              <a:t>in my class and school.</a:t>
            </a:r>
            <a:endParaRPr lang="en-GB" altLang="en-US" sz="2400" i="1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0422" name="Rectangle 7">
            <a:extLst>
              <a:ext uri="{FF2B5EF4-FFF2-40B4-BE49-F238E27FC236}">
                <a16:creationId xmlns:a16="http://schemas.microsoft.com/office/drawing/2014/main" id="{9A9798DF-D75D-4C60-BB86-53EA0861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413" y="5181600"/>
            <a:ext cx="9032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i="1">
                <a:solidFill>
                  <a:srgbClr val="000066"/>
                </a:solidFill>
                <a:latin typeface="Comic Sans MS" panose="030F0702030302020204" pitchFamily="66" charset="0"/>
              </a:rPr>
              <a:t>Amen.</a:t>
            </a:r>
            <a:endParaRPr lang="en-US" altLang="en-US" sz="2000" i="1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0423" name="Picture 10" descr="_42014612_taiwan_spcaekids_416ap">
            <a:extLst>
              <a:ext uri="{FF2B5EF4-FFF2-40B4-BE49-F238E27FC236}">
                <a16:creationId xmlns:a16="http://schemas.microsoft.com/office/drawing/2014/main" id="{3590BF97-764D-4D16-9636-710B3E058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97200"/>
            <a:ext cx="2667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>
            <a:extLst>
              <a:ext uri="{FF2B5EF4-FFF2-40B4-BE49-F238E27FC236}">
                <a16:creationId xmlns:a16="http://schemas.microsoft.com/office/drawing/2014/main" id="{A3AA6BE2-C04D-45D4-B188-9299E389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GB" sz="4400" b="1" i="1">
                <a:solidFill>
                  <a:schemeClr val="bg1"/>
                </a:solidFill>
                <a:latin typeface="Comic Sans MS" pitchFamily="1" charset="0"/>
                <a:ea typeface="ＭＳ Ｐゴシック" pitchFamily="1" charset="-128"/>
              </a:rPr>
              <a:t>Prayer</a:t>
            </a:r>
            <a:endParaRPr lang="en-US" sz="4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1" charset="0"/>
              <a:ea typeface="ＭＳ Ｐゴシック" pitchFamily="1" charset="-128"/>
            </a:endParaRPr>
          </a:p>
        </p:txBody>
      </p:sp>
      <p:grpSp>
        <p:nvGrpSpPr>
          <p:cNvPr id="60425" name="Group 13">
            <a:extLst>
              <a:ext uri="{FF2B5EF4-FFF2-40B4-BE49-F238E27FC236}">
                <a16:creationId xmlns:a16="http://schemas.microsoft.com/office/drawing/2014/main" id="{68CA1504-D9FB-4245-A8DD-9F16517F99FE}"/>
              </a:ext>
            </a:extLst>
          </p:cNvPr>
          <p:cNvGrpSpPr>
            <a:grpSpLocks/>
          </p:cNvGrpSpPr>
          <p:nvPr/>
        </p:nvGrpSpPr>
        <p:grpSpPr bwMode="auto">
          <a:xfrm>
            <a:off x="0" y="5862638"/>
            <a:ext cx="9144000" cy="461962"/>
            <a:chOff x="0" y="3693"/>
            <a:chExt cx="5760" cy="291"/>
          </a:xfrm>
        </p:grpSpPr>
        <p:sp>
          <p:nvSpPr>
            <p:cNvPr id="60428" name="Rectangle 9">
              <a:extLst>
                <a:ext uri="{FF2B5EF4-FFF2-40B4-BE49-F238E27FC236}">
                  <a16:creationId xmlns:a16="http://schemas.microsoft.com/office/drawing/2014/main" id="{A174C6E9-5891-44B9-85F7-579C50D6D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96"/>
              <a:ext cx="5760" cy="28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E3FFFF"/>
                </a:gs>
              </a:gsLst>
              <a:lin ang="5400000" scaled="1"/>
            </a:gradFill>
            <a:ln w="9525">
              <a:solidFill>
                <a:schemeClr val="accent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600">
                <a:solidFill>
                  <a:srgbClr val="3A7AB5"/>
                </a:solidFill>
              </a:endParaRPr>
            </a:p>
          </p:txBody>
        </p:sp>
        <p:sp>
          <p:nvSpPr>
            <p:cNvPr id="31755" name="Text Box 11">
              <a:extLst>
                <a:ext uri="{FF2B5EF4-FFF2-40B4-BE49-F238E27FC236}">
                  <a16:creationId xmlns:a16="http://schemas.microsoft.com/office/drawing/2014/main" id="{A065C32B-FAC6-4608-8DB7-6CDD9E6B2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93"/>
              <a:ext cx="360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400" b="1" baseline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1" charset="0"/>
                  <a:ea typeface="ＭＳ Ｐゴシック" pitchFamily="1" charset="-128"/>
                </a:rPr>
                <a:t>29  A Journey in Love - Year 4</a:t>
              </a:r>
              <a:r>
                <a:rPr lang="en-GB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1" charset="0"/>
                  <a:ea typeface="ＭＳ Ｐゴシック" pitchFamily="1" charset="-128"/>
                </a:rPr>
                <a:t> </a:t>
              </a:r>
            </a:p>
          </p:txBody>
        </p:sp>
      </p:grpSp>
      <p:sp>
        <p:nvSpPr>
          <p:cNvPr id="60426" name="AutoShape 13">
            <a:hlinkClick r:id="rId5"/>
            <a:extLst>
              <a:ext uri="{FF2B5EF4-FFF2-40B4-BE49-F238E27FC236}">
                <a16:creationId xmlns:a16="http://schemas.microsoft.com/office/drawing/2014/main" id="{6DEC531C-C24A-4286-8749-923F1D329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FE222AC1-9F77-43CD-8645-F483AFF3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2133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200" i="1">
                <a:solidFill>
                  <a:schemeClr val="bg2"/>
                </a:solidFill>
                <a:latin typeface="Comic Sans MS" panose="030F0702030302020204" pitchFamily="66" charset="0"/>
              </a:rPr>
              <a:t>End of presentation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7F300CF4-087A-49CD-8134-21C888C75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9144000" cy="25146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7171" name="AutoShape 6">
            <a:extLst>
              <a:ext uri="{FF2B5EF4-FFF2-40B4-BE49-F238E27FC236}">
                <a16:creationId xmlns:a16="http://schemas.microsoft.com/office/drawing/2014/main" id="{FB885C4A-722B-462C-851E-EB9B9666B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295400"/>
            <a:ext cx="3124200" cy="4267200"/>
          </a:xfrm>
          <a:prstGeom prst="roundRect">
            <a:avLst>
              <a:gd name="adj" fmla="val 16667"/>
            </a:avLst>
          </a:prstGeom>
          <a:solidFill>
            <a:srgbClr val="FFE957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7172" name="AutoShape 5">
            <a:extLst>
              <a:ext uri="{FF2B5EF4-FFF2-40B4-BE49-F238E27FC236}">
                <a16:creationId xmlns:a16="http://schemas.microsoft.com/office/drawing/2014/main" id="{069A51DC-3061-48F5-A371-1F8262413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95400"/>
            <a:ext cx="3124200" cy="4267200"/>
          </a:xfrm>
          <a:prstGeom prst="roundRect">
            <a:avLst>
              <a:gd name="adj" fmla="val 16667"/>
            </a:avLst>
          </a:prstGeom>
          <a:solidFill>
            <a:srgbClr val="FFE957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C5A15C6F-F114-491F-8D69-B8A029BE8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9144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b="1" i="1">
                <a:solidFill>
                  <a:srgbClr val="2F8B20"/>
                </a:solidFill>
                <a:latin typeface="Comic Sans MS" pitchFamily="1" charset="0"/>
                <a:ea typeface="ＭＳ Ｐゴシック" pitchFamily="1" charset="-128"/>
              </a:rPr>
              <a:t>Keywords</a:t>
            </a:r>
            <a:endParaRPr lang="en-GB">
              <a:solidFill>
                <a:srgbClr val="FF0000"/>
              </a:solidFill>
              <a:ea typeface="ＭＳ Ｐゴシック" pitchFamily="1" charset="-128"/>
            </a:endParaRP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DC94BEAB-2C1D-4006-8431-038A4DC5CF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2819400" cy="4114800"/>
          </a:xfrm>
        </p:spPr>
        <p:txBody>
          <a:bodyPr wrap="none" lIns="0" tIns="0" rIns="0" bIns="0" anchor="ctr"/>
          <a:lstStyle/>
          <a:p>
            <a:pPr algn="ctr" eaLnBrk="1" hangingPunct="1">
              <a:lnSpc>
                <a:spcPts val="32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sz="26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God,</a:t>
            </a:r>
          </a:p>
          <a:p>
            <a:pPr algn="ctr" eaLnBrk="1" hangingPunct="1">
              <a:lnSpc>
                <a:spcPts val="32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sz="26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Gifts,</a:t>
            </a:r>
          </a:p>
          <a:p>
            <a:pPr algn="ctr" eaLnBrk="1" hangingPunct="1">
              <a:lnSpc>
                <a:spcPts val="32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sz="26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Talents,</a:t>
            </a:r>
          </a:p>
          <a:p>
            <a:pPr algn="ctr" eaLnBrk="1" hangingPunct="1">
              <a:lnSpc>
                <a:spcPts val="32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sz="26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Difference,</a:t>
            </a:r>
          </a:p>
          <a:p>
            <a:pPr algn="ctr" eaLnBrk="1" hangingPunct="1">
              <a:lnSpc>
                <a:spcPts val="32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sz="26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Development,</a:t>
            </a:r>
          </a:p>
          <a:p>
            <a:pPr algn="ctr" eaLnBrk="1" hangingPunct="1">
              <a:lnSpc>
                <a:spcPts val="32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sz="26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Change,</a:t>
            </a:r>
          </a:p>
          <a:p>
            <a:pPr algn="ctr" eaLnBrk="1" hangingPunct="1">
              <a:lnSpc>
                <a:spcPts val="32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sz="26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Male and female </a:t>
            </a:r>
          </a:p>
          <a:p>
            <a:pPr algn="ctr" eaLnBrk="1" hangingPunct="1">
              <a:lnSpc>
                <a:spcPts val="32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sz="26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body parts,</a:t>
            </a:r>
          </a:p>
        </p:txBody>
      </p:sp>
      <p:sp>
        <p:nvSpPr>
          <p:cNvPr id="7175" name="Rectangle 4">
            <a:extLst>
              <a:ext uri="{FF2B5EF4-FFF2-40B4-BE49-F238E27FC236}">
                <a16:creationId xmlns:a16="http://schemas.microsoft.com/office/drawing/2014/main" id="{2C90F530-CBCC-405C-A047-CDD8C401E6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371600"/>
            <a:ext cx="2743200" cy="4114800"/>
          </a:xfrm>
        </p:spPr>
        <p:txBody>
          <a:bodyPr lIns="0" tIns="0" rIns="0" bIns="0" anchor="ctr"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6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Conflict,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6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Appreciate,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6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Celebrate,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6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Achievement,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6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Sensitivity,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600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Respect.</a:t>
            </a:r>
          </a:p>
        </p:txBody>
      </p:sp>
      <p:sp>
        <p:nvSpPr>
          <p:cNvPr id="7176" name="Rectangle 7">
            <a:extLst>
              <a:ext uri="{FF2B5EF4-FFF2-40B4-BE49-F238E27FC236}">
                <a16:creationId xmlns:a16="http://schemas.microsoft.com/office/drawing/2014/main" id="{AFFBEF0E-A925-4972-AAB5-964154974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2C5F0433-39A5-4346-9F9F-EB3E97E13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5811838"/>
            <a:ext cx="329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3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7178" name="AutoShape 11">
            <a:hlinkClick r:id="rId3"/>
            <a:extLst>
              <a:ext uri="{FF2B5EF4-FFF2-40B4-BE49-F238E27FC236}">
                <a16:creationId xmlns:a16="http://schemas.microsoft.com/office/drawing/2014/main" id="{D1172EB0-DC5B-46AC-9943-D990D7C1F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BA61E098-51DB-43D2-A50A-4288BD789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8425"/>
            <a:ext cx="8229600" cy="815975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b="1" i="1" u="sng">
                <a:solidFill>
                  <a:srgbClr val="2F8B20"/>
                </a:solidFill>
                <a:latin typeface="Comic Sans MS" pitchFamily="1" charset="0"/>
                <a:ea typeface="ＭＳ Ｐゴシック" pitchFamily="1" charset="-128"/>
              </a:rPr>
              <a:t>PHYSICAL</a:t>
            </a:r>
            <a:endParaRPr lang="en-US">
              <a:solidFill>
                <a:srgbClr val="FF0000"/>
              </a:solidFill>
              <a:ea typeface="ＭＳ Ｐゴシック" pitchFamily="1" charset="-128"/>
            </a:endParaRP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B4F3A45-09EE-42BB-999F-4131C12B1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16013"/>
            <a:ext cx="8229600" cy="12461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800" b="1" i="1">
                <a:solidFill>
                  <a:srgbClr val="2F8B2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We grow and develop at different rates.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800" b="1" i="1">
                <a:solidFill>
                  <a:srgbClr val="2F8B2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We are different shapes and sizes.</a:t>
            </a:r>
            <a:endParaRPr lang="en-US" altLang="en-US" sz="2800" b="1" i="1">
              <a:solidFill>
                <a:srgbClr val="2F8B20"/>
              </a:solidFill>
              <a:effectLst/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81924" name="Picture 4" descr="MPj04140770000[1]">
            <a:extLst>
              <a:ext uri="{FF2B5EF4-FFF2-40B4-BE49-F238E27FC236}">
                <a16:creationId xmlns:a16="http://schemas.microsoft.com/office/drawing/2014/main" id="{79F08D6A-323A-407D-B11E-94EF2427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79688"/>
            <a:ext cx="327660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MPj04221510000[1]">
            <a:extLst>
              <a:ext uri="{FF2B5EF4-FFF2-40B4-BE49-F238E27FC236}">
                <a16:creationId xmlns:a16="http://schemas.microsoft.com/office/drawing/2014/main" id="{E79895DE-9F3D-4772-A296-5E0B9C4B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1"/>
          <a:stretch>
            <a:fillRect/>
          </a:stretch>
        </p:blipFill>
        <p:spPr bwMode="auto">
          <a:xfrm>
            <a:off x="4294188" y="2586038"/>
            <a:ext cx="4164012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9">
            <a:extLst>
              <a:ext uri="{FF2B5EF4-FFF2-40B4-BE49-F238E27FC236}">
                <a16:creationId xmlns:a16="http://schemas.microsoft.com/office/drawing/2014/main" id="{7D4FB49A-DD1C-48BF-9517-B83541AAE21E}"/>
              </a:ext>
            </a:extLst>
          </p:cNvPr>
          <p:cNvGrpSpPr>
            <a:grpSpLocks/>
          </p:cNvGrpSpPr>
          <p:nvPr/>
        </p:nvGrpSpPr>
        <p:grpSpPr bwMode="auto">
          <a:xfrm>
            <a:off x="0" y="5791200"/>
            <a:ext cx="9144000" cy="533400"/>
            <a:chOff x="0" y="3648"/>
            <a:chExt cx="5760" cy="336"/>
          </a:xfrm>
        </p:grpSpPr>
        <p:sp>
          <p:nvSpPr>
            <p:cNvPr id="9224" name="Rectangle 6">
              <a:extLst>
                <a:ext uri="{FF2B5EF4-FFF2-40B4-BE49-F238E27FC236}">
                  <a16:creationId xmlns:a16="http://schemas.microsoft.com/office/drawing/2014/main" id="{858AF6CD-11E2-47EA-87EA-0B76C7129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96"/>
              <a:ext cx="5760" cy="288"/>
            </a:xfrm>
            <a:prstGeom prst="rect">
              <a:avLst/>
            </a:prstGeom>
            <a:gradFill rotWithShape="0">
              <a:gsLst>
                <a:gs pos="0">
                  <a:srgbClr val="2F8B20"/>
                </a:gs>
                <a:gs pos="100000">
                  <a:srgbClr val="E6FFCF"/>
                </a:gs>
              </a:gsLst>
              <a:lin ang="5400000" scaled="1"/>
            </a:gradFill>
            <a:ln w="9525">
              <a:solidFill>
                <a:schemeClr val="accent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600">
                <a:solidFill>
                  <a:srgbClr val="3A7AB5"/>
                </a:solidFill>
              </a:endParaRPr>
            </a:p>
          </p:txBody>
        </p:sp>
        <p:sp>
          <p:nvSpPr>
            <p:cNvPr id="6151" name="Rectangle 7">
              <a:extLst>
                <a:ext uri="{FF2B5EF4-FFF2-40B4-BE49-F238E27FC236}">
                  <a16:creationId xmlns:a16="http://schemas.microsoft.com/office/drawing/2014/main" id="{067D09D0-613C-4A71-95E2-C181F0C3B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648"/>
              <a:ext cx="20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2400" b="1" baseline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1" charset="0"/>
                  <a:ea typeface="ＭＳ Ｐゴシック" pitchFamily="1" charset="-128"/>
                </a:rPr>
                <a:t>4 A Journey in Love</a:t>
              </a:r>
              <a:r>
                <a:rPr lang="en-GB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1" charset="0"/>
                  <a:ea typeface="ＭＳ Ｐゴシック" pitchFamily="1" charset="-128"/>
                </a:rPr>
                <a:t> - </a:t>
              </a:r>
              <a:r>
                <a:rPr lang="en-GB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1" charset="0"/>
                  <a:ea typeface="ＭＳ Ｐゴシック" pitchFamily="1" charset="-128"/>
                </a:rPr>
                <a:t>Year 4</a:t>
              </a:r>
              <a:endParaRPr lang="en-GB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1" charset="0"/>
                <a:ea typeface="ＭＳ Ｐゴシック" pitchFamily="1" charset="-128"/>
              </a:endParaRPr>
            </a:p>
          </p:txBody>
        </p:sp>
      </p:grpSp>
      <p:sp>
        <p:nvSpPr>
          <p:cNvPr id="9223" name="AutoShape 10">
            <a:hlinkClick r:id="rId5"/>
            <a:extLst>
              <a:ext uri="{FF2B5EF4-FFF2-40B4-BE49-F238E27FC236}">
                <a16:creationId xmlns:a16="http://schemas.microsoft.com/office/drawing/2014/main" id="{18B90DB3-1462-4611-BCB6-17B874C06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>
            <a:extLst>
              <a:ext uri="{FF2B5EF4-FFF2-40B4-BE49-F238E27FC236}">
                <a16:creationId xmlns:a16="http://schemas.microsoft.com/office/drawing/2014/main" id="{9D2E7650-831F-4E7A-A181-E090C4054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8400"/>
            <a:ext cx="9144000" cy="22860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3B92E8C-C1FE-4F63-ABD0-8635C070E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488" y="328613"/>
            <a:ext cx="6767512" cy="814387"/>
          </a:xfrm>
        </p:spPr>
        <p:txBody>
          <a:bodyPr lIns="36000" tIns="0" rIns="0" bIns="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b="1" i="1">
                <a:solidFill>
                  <a:srgbClr val="2F8B2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Boys and girls are different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9984C8B-1F1E-4A73-8991-E54E626A9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3C19E54-AB25-4898-8A48-B3253F0E7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5811838"/>
            <a:ext cx="329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5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F986874-5B9C-4CCE-9642-857480D6C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8610600" cy="762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11271" name="Text Box 6">
            <a:extLst>
              <a:ext uri="{FF2B5EF4-FFF2-40B4-BE49-F238E27FC236}">
                <a16:creationId xmlns:a16="http://schemas.microsoft.com/office/drawing/2014/main" id="{56631925-DD23-4AB6-BB54-BC66E98A1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67000"/>
            <a:ext cx="47244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GB" altLang="en-US" i="1">
                <a:latin typeface="Comic Sans MS" panose="030F0702030302020204" pitchFamily="66" charset="0"/>
              </a:rPr>
              <a:t>What are the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GB" altLang="en-US" i="1">
                <a:latin typeface="Comic Sans MS" panose="030F0702030302020204" pitchFamily="66" charset="0"/>
              </a:rPr>
              <a:t>		differences?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pic>
        <p:nvPicPr>
          <p:cNvPr id="7177" name="Picture 9" descr="BOY GIRL.png                                                   0005FB75 G4_120 HD                      C2C5CB78:">
            <a:extLst>
              <a:ext uri="{FF2B5EF4-FFF2-40B4-BE49-F238E27FC236}">
                <a16:creationId xmlns:a16="http://schemas.microsoft.com/office/drawing/2014/main" id="{B96F1FBE-93DE-4295-A0B1-FE08DE23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143000"/>
            <a:ext cx="31924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AutoShape 12">
            <a:hlinkClick r:id="rId4"/>
            <a:extLst>
              <a:ext uri="{FF2B5EF4-FFF2-40B4-BE49-F238E27FC236}">
                <a16:creationId xmlns:a16="http://schemas.microsoft.com/office/drawing/2014/main" id="{F53DDB21-DD92-4ACF-ADAB-DA5590218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96259" grpId="0" build="p" autoUpdateAnimBg="0" advAuto="0"/>
      <p:bldP spid="7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>
            <a:extLst>
              <a:ext uri="{FF2B5EF4-FFF2-40B4-BE49-F238E27FC236}">
                <a16:creationId xmlns:a16="http://schemas.microsoft.com/office/drawing/2014/main" id="{D09AF587-3368-4675-8C54-C8F14167D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8400"/>
            <a:ext cx="4800600" cy="22860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3B63EC8E-2AB0-4E0E-A05F-F21A59BB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77925"/>
            <a:ext cx="3781425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3E02A186-4902-429F-B422-ECAD30574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DE1C3819-47A9-4C91-80C3-84A9CEF1E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5811838"/>
            <a:ext cx="329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6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8CF1D60F-3C66-4DDB-B018-DA819B9F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60663"/>
            <a:ext cx="46482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i="1">
                <a:latin typeface="Comic Sans MS" panose="030F0702030302020204" pitchFamily="66" charset="0"/>
              </a:rPr>
              <a:t>What are the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i="1">
                <a:latin typeface="Comic Sans MS" panose="030F0702030302020204" pitchFamily="66" charset="0"/>
              </a:rPr>
              <a:t>	    differences?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/>
              <a:t> 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7A124A45-41A1-4CFE-8521-B2E1A8942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7772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b="1" i="1">
                <a:solidFill>
                  <a:srgbClr val="2F8B20"/>
                </a:solidFill>
                <a:latin typeface="Comic Sans MS" panose="030F0702030302020204" pitchFamily="66" charset="0"/>
              </a:rPr>
              <a:t>Men and women are different</a:t>
            </a:r>
            <a:endParaRPr lang="en-US" altLang="en-US" sz="2800" b="1" i="1">
              <a:solidFill>
                <a:srgbClr val="2F8B20"/>
              </a:solidFill>
              <a:latin typeface="Comic Sans MS" panose="030F0702030302020204" pitchFamily="66" charset="0"/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A6FA5A94-DFB4-4BCC-8BF4-8605A379E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990600"/>
            <a:ext cx="8610600" cy="762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13321" name="AutoShape 11">
            <a:hlinkClick r:id="rId4"/>
            <a:extLst>
              <a:ext uri="{FF2B5EF4-FFF2-40B4-BE49-F238E27FC236}">
                <a16:creationId xmlns:a16="http://schemas.microsoft.com/office/drawing/2014/main" id="{B87FD79B-F11C-4C42-9B3A-9E90350CB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  <p:bldP spid="8199" grpId="0" autoUpdateAnimBg="0"/>
      <p:bldP spid="96259" grpId="0" build="p" autoUpdateAnimBg="0" advAuto="0"/>
      <p:bldP spid="82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>
            <a:extLst>
              <a:ext uri="{FF2B5EF4-FFF2-40B4-BE49-F238E27FC236}">
                <a16:creationId xmlns:a16="http://schemas.microsoft.com/office/drawing/2014/main" id="{F8F07D1E-5C2B-40AE-85E0-FAEC2D8F9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7086600" cy="76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b="1" i="1">
                <a:solidFill>
                  <a:srgbClr val="2F8B2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Man, woman, boy or girl...</a:t>
            </a:r>
          </a:p>
        </p:txBody>
      </p:sp>
      <p:pic>
        <p:nvPicPr>
          <p:cNvPr id="99334" name="Picture 6" descr="MPj04265590000[1]">
            <a:extLst>
              <a:ext uri="{FF2B5EF4-FFF2-40B4-BE49-F238E27FC236}">
                <a16:creationId xmlns:a16="http://schemas.microsoft.com/office/drawing/2014/main" id="{B99906B2-69EC-40DC-8AC5-96EEBC28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16013"/>
            <a:ext cx="3505200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5B5FF752-752B-46E9-9F4B-C9725B028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7A0B5F54-29C7-4B03-BD59-871ACE33A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5811838"/>
            <a:ext cx="329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7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4393F5AE-E2C9-492D-AC82-D35141BA5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752600"/>
            <a:ext cx="4151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i="1">
                <a:latin typeface="Comic Sans MS" panose="030F0702030302020204" pitchFamily="66" charset="0"/>
              </a:rPr>
              <a:t>We are each unique…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E889EB34-3D7B-4109-A909-EE2C70502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51816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i="1">
                <a:latin typeface="Comic Sans MS" panose="030F0702030302020204" pitchFamily="66" charset="0"/>
              </a:rPr>
              <a:t>...we accept ourselves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i="1">
                <a:latin typeface="Comic Sans MS" panose="030F0702030302020204" pitchFamily="66" charset="0"/>
              </a:rPr>
              <a:t>and each other.</a:t>
            </a:r>
            <a:r>
              <a:rPr lang="en-GB" altLang="en-US"/>
              <a:t> 		</a:t>
            </a:r>
            <a:endParaRPr lang="en-US" altLang="en-US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E7C723C4-A372-4DFB-B4F5-828D276A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1039813"/>
            <a:ext cx="8232775" cy="762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15369" name="AutoShape 10">
            <a:hlinkClick r:id="rId4"/>
            <a:extLst>
              <a:ext uri="{FF2B5EF4-FFF2-40B4-BE49-F238E27FC236}">
                <a16:creationId xmlns:a16="http://schemas.microsoft.com/office/drawing/2014/main" id="{EC5C3D02-D3BC-40B6-98DC-21B8C2CC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 advAuto="0"/>
      <p:bldP spid="19462" grpId="0"/>
      <p:bldP spid="19463" grpId="0"/>
      <p:bldP spid="92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>
            <a:extLst>
              <a:ext uri="{FF2B5EF4-FFF2-40B4-BE49-F238E27FC236}">
                <a16:creationId xmlns:a16="http://schemas.microsoft.com/office/drawing/2014/main" id="{17B69E56-12D8-4A60-9A6D-326049B3D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4191000"/>
          </a:xfrm>
          <a:prstGeom prst="rect">
            <a:avLst/>
          </a:prstGeom>
          <a:solidFill>
            <a:srgbClr val="62D6A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6A4A12C0-FFB1-4B9F-AEAB-97B1902B8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458200" cy="762000"/>
          </a:xfrm>
        </p:spPr>
        <p:txBody>
          <a:bodyPr/>
          <a:lstStyle/>
          <a:p>
            <a:pPr algn="ctr" eaLnBrk="1" hangingPunct="1">
              <a:buFont typeface="Wingdings" pitchFamily="1" charset="2"/>
              <a:buNone/>
              <a:defRPr/>
            </a:pPr>
            <a:r>
              <a:rPr lang="en-GB" b="1" i="1">
                <a:solidFill>
                  <a:srgbClr val="2F8B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Development of a baby in the womb</a:t>
            </a:r>
            <a:endParaRPr lang="en-US" sz="2800" i="1">
              <a:solidFill>
                <a:srgbClr val="000000"/>
              </a:solidFill>
              <a:effectLst/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17412" name="Rectangle 12">
            <a:extLst>
              <a:ext uri="{FF2B5EF4-FFF2-40B4-BE49-F238E27FC236}">
                <a16:creationId xmlns:a16="http://schemas.microsoft.com/office/drawing/2014/main" id="{8CCA8843-C8FF-4E86-AC3D-BC118EBFE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85F79EEC-DBF7-4936-B1FB-A87C139D6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5811838"/>
            <a:ext cx="329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8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17414" name="AutoShape 16">
            <a:hlinkClick r:id="rId3"/>
            <a:extLst>
              <a:ext uri="{FF2B5EF4-FFF2-40B4-BE49-F238E27FC236}">
                <a16:creationId xmlns:a16="http://schemas.microsoft.com/office/drawing/2014/main" id="{4D6BACC3-ECC5-46F8-ACC7-4E61BDF4E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pic>
        <p:nvPicPr>
          <p:cNvPr id="17415" name="Picture 17" descr="Womb-baby-Conc.jpg                                             00001730&#10;G4_Nick-80                     C062B806:">
            <a:extLst>
              <a:ext uri="{FF2B5EF4-FFF2-40B4-BE49-F238E27FC236}">
                <a16:creationId xmlns:a16="http://schemas.microsoft.com/office/drawing/2014/main" id="{C782BA5C-3123-4446-83A4-12857F43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37167" r="27214" b="13766"/>
          <a:stretch>
            <a:fillRect/>
          </a:stretch>
        </p:blipFill>
        <p:spPr bwMode="auto">
          <a:xfrm>
            <a:off x="2209800" y="2360613"/>
            <a:ext cx="2222500" cy="2363787"/>
          </a:xfrm>
          <a:prstGeom prst="rect">
            <a:avLst/>
          </a:prstGeom>
          <a:noFill/>
          <a:ln w="1270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18" descr="Womb-baby-04 weeks copy.jpg                                    00001730&#10;G4_Nick-80                     C062B806:">
            <a:extLst>
              <a:ext uri="{FF2B5EF4-FFF2-40B4-BE49-F238E27FC236}">
                <a16:creationId xmlns:a16="http://schemas.microsoft.com/office/drawing/2014/main" id="{1B207258-DF0A-4907-B0B1-8C28C32E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37167" r="27214" b="13766"/>
          <a:stretch>
            <a:fillRect/>
          </a:stretch>
        </p:blipFill>
        <p:spPr bwMode="auto">
          <a:xfrm>
            <a:off x="6657975" y="2362200"/>
            <a:ext cx="2257425" cy="2401888"/>
          </a:xfrm>
          <a:prstGeom prst="rect">
            <a:avLst/>
          </a:prstGeom>
          <a:noFill/>
          <a:ln w="1270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Text Box 9">
            <a:extLst>
              <a:ext uri="{FF2B5EF4-FFF2-40B4-BE49-F238E27FC236}">
                <a16:creationId xmlns:a16="http://schemas.microsoft.com/office/drawing/2014/main" id="{CD163A31-8B70-49BA-91EE-BC167F56A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9800"/>
            <a:ext cx="18288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000" i="1">
                <a:solidFill>
                  <a:srgbClr val="000000"/>
                </a:solidFill>
                <a:latin typeface="Comic Sans MS" panose="030F0702030302020204" pitchFamily="66" charset="0"/>
              </a:rPr>
              <a:t>The baby is just large enough to see.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000" i="1">
                <a:solidFill>
                  <a:srgbClr val="000000"/>
                </a:solidFill>
                <a:latin typeface="Comic Sans MS" panose="030F0702030302020204" pitchFamily="66" charset="0"/>
              </a:rPr>
              <a:t>He/she is about half the size of a full stop.</a:t>
            </a:r>
            <a:endParaRPr lang="en-GB" altLang="en-US" sz="2000"/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90D940B2-9911-46B2-B1C4-980B70379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09800"/>
            <a:ext cx="1752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000" i="1">
                <a:solidFill>
                  <a:srgbClr val="000000"/>
                </a:solidFill>
                <a:latin typeface="Comic Sans MS" panose="030F0702030302020204" pitchFamily="66" charset="0"/>
              </a:rPr>
              <a:t>His/her heart is formed and he/she has small leg and arm buds.</a:t>
            </a:r>
          </a:p>
        </p:txBody>
      </p:sp>
      <p:sp>
        <p:nvSpPr>
          <p:cNvPr id="17419" name="Text Box 9">
            <a:extLst>
              <a:ext uri="{FF2B5EF4-FFF2-40B4-BE49-F238E27FC236}">
                <a16:creationId xmlns:a16="http://schemas.microsoft.com/office/drawing/2014/main" id="{D5B73FB8-EFA7-4D86-8339-EEC565DDA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25908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GB" altLang="en-US" sz="2800" i="1">
                <a:solidFill>
                  <a:srgbClr val="2F8B20"/>
                </a:solidFill>
                <a:latin typeface="Comic Sans MS" panose="030F0702030302020204" pitchFamily="66" charset="0"/>
              </a:rPr>
              <a:t>Conception</a:t>
            </a:r>
          </a:p>
        </p:txBody>
      </p:sp>
      <p:sp>
        <p:nvSpPr>
          <p:cNvPr id="17420" name="Text Box 9">
            <a:extLst>
              <a:ext uri="{FF2B5EF4-FFF2-40B4-BE49-F238E27FC236}">
                <a16:creationId xmlns:a16="http://schemas.microsoft.com/office/drawing/2014/main" id="{5E5CCC99-9650-4611-8F51-742037E7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604963"/>
            <a:ext cx="25908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GB" altLang="en-US" sz="2800" i="1">
                <a:solidFill>
                  <a:srgbClr val="2F8B20"/>
                </a:solidFill>
                <a:latin typeface="Comic Sans MS" panose="030F0702030302020204" pitchFamily="66" charset="0"/>
              </a:rPr>
              <a:t>4 weeks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5B0FDDAA-F86B-435E-B8D2-BF865E5D5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609600"/>
          </a:xfrm>
          <a:prstGeom prst="rect">
            <a:avLst/>
          </a:prstGeom>
          <a:solidFill>
            <a:srgbClr val="62D6A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id="{3A50E144-2E96-4C6D-BE8C-4301AF38F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2F8B20"/>
              </a:gs>
              <a:gs pos="100000">
                <a:srgbClr val="E6FFCF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rgbClr val="3A7AB5"/>
              </a:solidFill>
            </a:endParaRP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411185D5-BFDF-4EFB-94A7-AE9B6E73B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5811838"/>
            <a:ext cx="329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baseline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9 A Journey in Love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 -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ea typeface="ＭＳ Ｐゴシック" pitchFamily="1" charset="-128"/>
              </a:rPr>
              <a:t>Year 4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  <a:ea typeface="ＭＳ Ｐゴシック" pitchFamily="1" charset="-128"/>
            </a:endParaRP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57390007-C868-467D-ACA9-BF7357119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22098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2800" i="1">
                <a:solidFill>
                  <a:srgbClr val="2F8B20"/>
                </a:solidFill>
                <a:latin typeface="Comic Sans MS" pitchFamily="1" charset="0"/>
                <a:ea typeface="ＭＳ Ｐゴシック" pitchFamily="1" charset="-128"/>
              </a:rPr>
              <a:t>8 weeks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endParaRPr lang="en-GB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1" charset="0"/>
              <a:ea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1800" i="1">
                <a:solidFill>
                  <a:srgbClr val="000000"/>
                </a:solidFill>
                <a:latin typeface="Comic Sans MS" pitchFamily="1" charset="0"/>
                <a:ea typeface="ＭＳ Ｐゴシック" pitchFamily="1" charset="-128"/>
              </a:rPr>
              <a:t>The baby’s eyes</a:t>
            </a:r>
            <a:br>
              <a:rPr lang="en-GB" sz="1800" i="1">
                <a:solidFill>
                  <a:srgbClr val="000000"/>
                </a:solidFill>
                <a:latin typeface="Comic Sans MS" pitchFamily="1" charset="0"/>
                <a:ea typeface="ＭＳ Ｐゴシック" pitchFamily="1" charset="-128"/>
              </a:rPr>
            </a:br>
            <a:r>
              <a:rPr lang="en-GB" sz="1800" i="1">
                <a:solidFill>
                  <a:srgbClr val="000000"/>
                </a:solidFill>
                <a:latin typeface="Comic Sans MS" pitchFamily="1" charset="0"/>
                <a:ea typeface="ＭＳ Ｐゴシック" pitchFamily="1" charset="-128"/>
              </a:rPr>
              <a:t>and ears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1800" i="1">
                <a:solidFill>
                  <a:srgbClr val="000000"/>
                </a:solidFill>
                <a:latin typeface="Comic Sans MS" pitchFamily="1" charset="0"/>
                <a:ea typeface="ＭＳ Ｐゴシック" pitchFamily="1" charset="-128"/>
              </a:rPr>
              <a:t>are developing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1800" i="1">
                <a:solidFill>
                  <a:srgbClr val="000000"/>
                </a:solidFill>
                <a:latin typeface="Comic Sans MS" pitchFamily="1" charset="0"/>
                <a:ea typeface="ＭＳ Ｐゴシック" pitchFamily="1" charset="-128"/>
              </a:rPr>
              <a:t>and legs show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1800" i="1">
                <a:solidFill>
                  <a:srgbClr val="000000"/>
                </a:solidFill>
                <a:latin typeface="Comic Sans MS" pitchFamily="1" charset="0"/>
                <a:ea typeface="ＭＳ Ｐゴシック" pitchFamily="1" charset="-128"/>
              </a:rPr>
              <a:t>knees and</a:t>
            </a:r>
            <a:br>
              <a:rPr lang="en-GB" sz="1800" i="1">
                <a:solidFill>
                  <a:srgbClr val="000000"/>
                </a:solidFill>
                <a:latin typeface="Comic Sans MS" pitchFamily="1" charset="0"/>
                <a:ea typeface="ＭＳ Ｐゴシック" pitchFamily="1" charset="-128"/>
              </a:rPr>
            </a:br>
            <a:r>
              <a:rPr lang="en-GB" sz="1800" i="1">
                <a:solidFill>
                  <a:srgbClr val="000000"/>
                </a:solidFill>
                <a:latin typeface="Comic Sans MS" pitchFamily="1" charset="0"/>
                <a:ea typeface="ＭＳ Ｐゴシック" pitchFamily="1" charset="-128"/>
              </a:rPr>
              <a:t>ankles;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1800" i="1">
                <a:solidFill>
                  <a:srgbClr val="000000"/>
                </a:solidFill>
                <a:latin typeface="Comic Sans MS" pitchFamily="1" charset="0"/>
                <a:ea typeface="ＭＳ Ｐゴシック" pitchFamily="1" charset="-128"/>
              </a:rPr>
              <a:t>toes are joined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en-GB" sz="1800" i="1">
                <a:solidFill>
                  <a:srgbClr val="000000"/>
                </a:solidFill>
                <a:latin typeface="Comic Sans MS" pitchFamily="1" charset="0"/>
                <a:ea typeface="ＭＳ Ｐゴシック" pitchFamily="1" charset="-128"/>
              </a:rPr>
              <a:t>together.</a:t>
            </a:r>
            <a:endParaRPr lang="en-GB">
              <a:latin typeface="Tahoma" pitchFamily="1" charset="0"/>
              <a:ea typeface="ＭＳ Ｐゴシック" pitchFamily="1" charset="-128"/>
            </a:endParaRP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DDC8C290-2521-463D-A18F-1A90973E8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29200" y="1447800"/>
            <a:ext cx="2362200" cy="3657600"/>
          </a:xfrm>
        </p:spPr>
        <p:txBody>
          <a:bodyPr wrap="none"/>
          <a:lstStyle/>
          <a:p>
            <a:pPr marL="95250" indent="0" eaLnBrk="1" hangingPunct="1">
              <a:spcAft>
                <a:spcPts val="3000"/>
              </a:spcAft>
              <a:buFont typeface="Wingdings" panose="05000000000000000000" pitchFamily="2" charset="2"/>
              <a:buNone/>
            </a:pPr>
            <a:r>
              <a:rPr lang="en-GB" altLang="en-US" i="1">
                <a:solidFill>
                  <a:srgbClr val="2F8B2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12 weeks</a:t>
            </a:r>
          </a:p>
          <a:p>
            <a:pPr marL="95250" indent="0" eaLnBrk="1" hangingPunct="1">
              <a:buFont typeface="Wingdings" panose="05000000000000000000" pitchFamily="2" charset="2"/>
              <a:buNone/>
            </a:pPr>
            <a:r>
              <a:rPr lang="en-GB" altLang="en-US" sz="1800" i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All the</a:t>
            </a:r>
            <a:br>
              <a:rPr lang="en-GB" altLang="en-US" sz="1800" i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GB" altLang="en-US" sz="1800" i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important</a:t>
            </a:r>
            <a:br>
              <a:rPr lang="en-GB" altLang="en-US" sz="1800" i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GB" altLang="en-US" sz="1800" i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parts</a:t>
            </a:r>
          </a:p>
          <a:p>
            <a:pPr marL="95250" indent="0" eaLnBrk="1" hangingPunct="1">
              <a:buFont typeface="Wingdings" panose="05000000000000000000" pitchFamily="2" charset="2"/>
              <a:buNone/>
            </a:pPr>
            <a:r>
              <a:rPr lang="en-GB" altLang="en-US" sz="1800" i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are formed </a:t>
            </a:r>
          </a:p>
          <a:p>
            <a:pPr marL="95250" indent="0" eaLnBrk="1" hangingPunct="1">
              <a:buFont typeface="Wingdings" panose="05000000000000000000" pitchFamily="2" charset="2"/>
              <a:buNone/>
            </a:pPr>
            <a:r>
              <a:rPr lang="en-GB" altLang="en-US" sz="1800" i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and nails </a:t>
            </a:r>
          </a:p>
          <a:p>
            <a:pPr marL="95250" indent="0" eaLnBrk="1" hangingPunct="1">
              <a:buFont typeface="Wingdings" panose="05000000000000000000" pitchFamily="2" charset="2"/>
              <a:buNone/>
            </a:pPr>
            <a:r>
              <a:rPr lang="en-GB" altLang="en-US" sz="1800" i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begin </a:t>
            </a:r>
          </a:p>
          <a:p>
            <a:pPr marL="95250" indent="0" eaLnBrk="1" hangingPunct="1">
              <a:buFont typeface="Wingdings" panose="05000000000000000000" pitchFamily="2" charset="2"/>
              <a:buNone/>
            </a:pPr>
            <a:r>
              <a:rPr lang="en-GB" altLang="en-US" sz="1800" i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to grow.</a:t>
            </a:r>
            <a:endParaRPr lang="en-US" altLang="en-US" sz="1800" i="1">
              <a:solidFill>
                <a:srgbClr val="000000"/>
              </a:solidFill>
              <a:effectLst/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9463" name="AutoShape 11">
            <a:hlinkClick r:id="rId3"/>
            <a:extLst>
              <a:ext uri="{FF2B5EF4-FFF2-40B4-BE49-F238E27FC236}">
                <a16:creationId xmlns:a16="http://schemas.microsoft.com/office/drawing/2014/main" id="{87519131-B0D2-4742-A3A1-A8B353ABE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6388" cy="255588"/>
          </a:xfrm>
          <a:prstGeom prst="actionButtonHome">
            <a:avLst/>
          </a:prstGeom>
          <a:solidFill>
            <a:srgbClr val="E6FFCF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pic>
        <p:nvPicPr>
          <p:cNvPr id="19464" name="Picture 12" descr="Womb-baby-08 weeks-NEW.jpg                                     00001730&#10;G4_Nick-80                     C062B806:">
            <a:extLst>
              <a:ext uri="{FF2B5EF4-FFF2-40B4-BE49-F238E27FC236}">
                <a16:creationId xmlns:a16="http://schemas.microsoft.com/office/drawing/2014/main" id="{D1921DE1-ADD3-4567-B1E2-35D266D8B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13766" r="13608" b="13766"/>
          <a:stretch>
            <a:fillRect/>
          </a:stretch>
        </p:blipFill>
        <p:spPr bwMode="auto">
          <a:xfrm>
            <a:off x="2247900" y="2422525"/>
            <a:ext cx="2495550" cy="2454275"/>
          </a:xfrm>
          <a:prstGeom prst="rect">
            <a:avLst/>
          </a:prstGeom>
          <a:noFill/>
          <a:ln w="1270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13" descr="Womb-baby-12 weeks.jpg                                         00001730&#10;G4_Nick-80                     C062B806:">
            <a:extLst>
              <a:ext uri="{FF2B5EF4-FFF2-40B4-BE49-F238E27FC236}">
                <a16:creationId xmlns:a16="http://schemas.microsoft.com/office/drawing/2014/main" id="{4746A3BE-4787-4DCC-8930-C440BA383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0648" r="27214" b="20648"/>
          <a:stretch>
            <a:fillRect/>
          </a:stretch>
        </p:blipFill>
        <p:spPr bwMode="auto">
          <a:xfrm>
            <a:off x="6705600" y="2420938"/>
            <a:ext cx="2047875" cy="2608262"/>
          </a:xfrm>
          <a:prstGeom prst="rect">
            <a:avLst/>
          </a:prstGeom>
          <a:noFill/>
          <a:ln w="1270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xtured">
  <a:themeElements>
    <a:clrScheme name="Textured 9">
      <a:dk1>
        <a:srgbClr val="000000"/>
      </a:dk1>
      <a:lt1>
        <a:srgbClr val="2B5481"/>
      </a:lt1>
      <a:dk2>
        <a:srgbClr val="007370"/>
      </a:dk2>
      <a:lt2>
        <a:srgbClr val="003366"/>
      </a:lt2>
      <a:accent1>
        <a:srgbClr val="009999"/>
      </a:accent1>
      <a:accent2>
        <a:srgbClr val="336699"/>
      </a:accent2>
      <a:accent3>
        <a:srgbClr val="ACB3C1"/>
      </a:accent3>
      <a:accent4>
        <a:srgbClr val="000000"/>
      </a:accent4>
      <a:accent5>
        <a:srgbClr val="AACACA"/>
      </a:accent5>
      <a:accent6>
        <a:srgbClr val="2D5C8A"/>
      </a:accent6>
      <a:hlink>
        <a:srgbClr val="FF0000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0000"/>
        </a:dk1>
        <a:lt1>
          <a:srgbClr val="2B5481"/>
        </a:lt1>
        <a:dk2>
          <a:srgbClr val="007370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000000"/>
        </a:accent4>
        <a:accent5>
          <a:srgbClr val="AACACA"/>
        </a:accent5>
        <a:accent6>
          <a:srgbClr val="2D5C8A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1814</TotalTime>
  <Words>867</Words>
  <Application>Microsoft Office PowerPoint</Application>
  <PresentationFormat>On-screen Show (4:3)</PresentationFormat>
  <Paragraphs>197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Textured</vt:lpstr>
      <vt:lpstr>Year 4 &amp; 5</vt:lpstr>
      <vt:lpstr>Objectives</vt:lpstr>
      <vt:lpstr>Keywords</vt:lpstr>
      <vt:lpstr>PHYSICAL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EMOTIONAL</vt:lpstr>
      <vt:lpstr>PowerPoint Presentation</vt:lpstr>
      <vt:lpstr>PowerPoint Presentation</vt:lpstr>
      <vt:lpstr>Is there anyone to talk to about these emotions?</vt:lpstr>
      <vt:lpstr>PowerPoint Presentation</vt:lpstr>
      <vt:lpstr>INTELLECTUAL</vt:lpstr>
      <vt:lpstr>PowerPoint Presentation</vt:lpstr>
      <vt:lpstr>PowerPoint Presentation</vt:lpstr>
      <vt:lpstr>SPIRITUAL</vt:lpstr>
      <vt:lpstr>Love is…</vt:lpstr>
      <vt:lpstr>PowerPoint Presentation</vt:lpstr>
      <vt:lpstr>PowerPoint Presentation</vt:lpstr>
    </vt:vector>
  </TitlesOfParts>
  <Company>DMJ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Journey in  Love</dc:title>
  <dc:creator>Thornton Heath</dc:creator>
  <cp:lastModifiedBy>Sarah Roach</cp:lastModifiedBy>
  <cp:revision>112</cp:revision>
  <dcterms:created xsi:type="dcterms:W3CDTF">2008-05-08T12:38:27Z</dcterms:created>
  <dcterms:modified xsi:type="dcterms:W3CDTF">2020-06-16T13:32:09Z</dcterms:modified>
</cp:coreProperties>
</file>