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3"/>
  </p:sldMasterIdLst>
  <p:notesMasterIdLst>
    <p:notesMasterId r:id="rId20"/>
  </p:notesMasterIdLst>
  <p:sldIdLst>
    <p:sldId id="256" r:id="rId4"/>
    <p:sldId id="258" r:id="rId5"/>
    <p:sldId id="265" r:id="rId6"/>
    <p:sldId id="259" r:id="rId7"/>
    <p:sldId id="267" r:id="rId8"/>
    <p:sldId id="278" r:id="rId9"/>
    <p:sldId id="280" r:id="rId10"/>
    <p:sldId id="262" r:id="rId11"/>
    <p:sldId id="268" r:id="rId12"/>
    <p:sldId id="270" r:id="rId13"/>
    <p:sldId id="276" r:id="rId14"/>
    <p:sldId id="273" r:id="rId15"/>
    <p:sldId id="263" r:id="rId16"/>
    <p:sldId id="274" r:id="rId17"/>
    <p:sldId id="275" r:id="rId18"/>
    <p:sldId id="277" r:id="rId19"/>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66FF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144DF6-100A-7EAA-36B7-7539CCCC0049}" v="101" dt="2023-11-05T18:26:57.0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455" autoAdjust="0"/>
  </p:normalViewPr>
  <p:slideViewPr>
    <p:cSldViewPr>
      <p:cViewPr varScale="1">
        <p:scale>
          <a:sx n="56" d="100"/>
          <a:sy n="56" d="100"/>
        </p:scale>
        <p:origin x="86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Roach" userId="S::head@st-mary-st-andrews.lancs.sch.uk::e0dc7a34-6dfb-451c-89e3-c82e3c083196" providerId="AD" clId="Web-{C1144DF6-100A-7EAA-36B7-7539CCCC0049}"/>
    <pc:docChg chg="modSld">
      <pc:chgData name="Sarah Roach" userId="S::head@st-mary-st-andrews.lancs.sch.uk::e0dc7a34-6dfb-451c-89e3-c82e3c083196" providerId="AD" clId="Web-{C1144DF6-100A-7EAA-36B7-7539CCCC0049}" dt="2023-11-05T18:26:57.059" v="98" actId="20577"/>
      <pc:docMkLst>
        <pc:docMk/>
      </pc:docMkLst>
      <pc:sldChg chg="addSp delSp">
        <pc:chgData name="Sarah Roach" userId="S::head@st-mary-st-andrews.lancs.sch.uk::e0dc7a34-6dfb-451c-89e3-c82e3c083196" providerId="AD" clId="Web-{C1144DF6-100A-7EAA-36B7-7539CCCC0049}" dt="2023-11-05T18:25:28.773" v="1"/>
        <pc:sldMkLst>
          <pc:docMk/>
          <pc:sldMk cId="0" sldId="256"/>
        </pc:sldMkLst>
        <pc:picChg chg="add del">
          <ac:chgData name="Sarah Roach" userId="S::head@st-mary-st-andrews.lancs.sch.uk::e0dc7a34-6dfb-451c-89e3-c82e3c083196" providerId="AD" clId="Web-{C1144DF6-100A-7EAA-36B7-7539CCCC0049}" dt="2023-11-05T18:25:28.773" v="1"/>
          <ac:picMkLst>
            <pc:docMk/>
            <pc:sldMk cId="0" sldId="256"/>
            <ac:picMk id="3075" creationId="{641C9E2C-3DBE-B29C-CD9B-D540E3FF53E9}"/>
          </ac:picMkLst>
        </pc:picChg>
      </pc:sldChg>
      <pc:sldChg chg="modSp addAnim delAnim">
        <pc:chgData name="Sarah Roach" userId="S::head@st-mary-st-andrews.lancs.sch.uk::e0dc7a34-6dfb-451c-89e3-c82e3c083196" providerId="AD" clId="Web-{C1144DF6-100A-7EAA-36B7-7539CCCC0049}" dt="2023-11-05T18:26:20.385" v="36" actId="20577"/>
        <pc:sldMkLst>
          <pc:docMk/>
          <pc:sldMk cId="0" sldId="258"/>
        </pc:sldMkLst>
        <pc:spChg chg="mod">
          <ac:chgData name="Sarah Roach" userId="S::head@st-mary-st-andrews.lancs.sch.uk::e0dc7a34-6dfb-451c-89e3-c82e3c083196" providerId="AD" clId="Web-{C1144DF6-100A-7EAA-36B7-7539CCCC0049}" dt="2023-11-05T18:26:20.385" v="36" actId="20577"/>
          <ac:spMkLst>
            <pc:docMk/>
            <pc:sldMk cId="0" sldId="258"/>
            <ac:spMk id="3077" creationId="{8447B98C-282E-1543-5C90-60D7B33562FB}"/>
          </ac:spMkLst>
        </pc:spChg>
      </pc:sldChg>
      <pc:sldChg chg="modSp">
        <pc:chgData name="Sarah Roach" userId="S::head@st-mary-st-andrews.lancs.sch.uk::e0dc7a34-6dfb-451c-89e3-c82e3c083196" providerId="AD" clId="Web-{C1144DF6-100A-7EAA-36B7-7539CCCC0049}" dt="2023-11-05T18:26:57.059" v="98" actId="20577"/>
        <pc:sldMkLst>
          <pc:docMk/>
          <pc:sldMk cId="0" sldId="265"/>
        </pc:sldMkLst>
        <pc:spChg chg="mod">
          <ac:chgData name="Sarah Roach" userId="S::head@st-mary-st-andrews.lancs.sch.uk::e0dc7a34-6dfb-451c-89e3-c82e3c083196" providerId="AD" clId="Web-{C1144DF6-100A-7EAA-36B7-7539CCCC0049}" dt="2023-11-05T18:26:57.059" v="98" actId="20577"/>
          <ac:spMkLst>
            <pc:docMk/>
            <pc:sldMk cId="0" sldId="265"/>
            <ac:spMk id="4" creationId="{C67A68D6-079A-53F1-6C57-5BD7C79BB6B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80850B-9C05-4928-BA0A-198C47B914D4}"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2EDF127D-219D-44D1-809B-ECAC0BADBE70}">
      <dgm:prSet phldrT="[Text]"/>
      <dgm:spPr/>
      <dgm:t>
        <a:bodyPr/>
        <a:lstStyle/>
        <a:p>
          <a:r>
            <a:rPr lang="en-US" b="1" dirty="0">
              <a:solidFill>
                <a:schemeClr val="tx1"/>
              </a:solidFill>
            </a:rPr>
            <a:t>Physical </a:t>
          </a:r>
        </a:p>
      </dgm:t>
    </dgm:pt>
    <dgm:pt modelId="{D563CED5-8973-4D98-BA37-8354924E04C3}" type="parTrans" cxnId="{8F5072ED-DF82-4A0E-B031-5DFC683BE4A9}">
      <dgm:prSet/>
      <dgm:spPr/>
      <dgm:t>
        <a:bodyPr/>
        <a:lstStyle/>
        <a:p>
          <a:endParaRPr lang="en-US"/>
        </a:p>
      </dgm:t>
    </dgm:pt>
    <dgm:pt modelId="{60E27A38-ECB8-48D2-AC24-BE1A4F3E5C99}" type="sibTrans" cxnId="{8F5072ED-DF82-4A0E-B031-5DFC683BE4A9}">
      <dgm:prSet/>
      <dgm:spPr/>
      <dgm:t>
        <a:bodyPr/>
        <a:lstStyle/>
        <a:p>
          <a:endParaRPr lang="en-US"/>
        </a:p>
      </dgm:t>
    </dgm:pt>
    <dgm:pt modelId="{7226C9B0-2714-4383-B4D4-6FE5AF0B6AD7}">
      <dgm:prSet phldrT="[Text]"/>
      <dgm:spPr>
        <a:solidFill>
          <a:schemeClr val="accent2">
            <a:lumMod val="60000"/>
            <a:lumOff val="40000"/>
          </a:schemeClr>
        </a:solidFill>
      </dgm:spPr>
      <dgm:t>
        <a:bodyPr/>
        <a:lstStyle/>
        <a:p>
          <a:r>
            <a:rPr lang="en-US" b="1" dirty="0">
              <a:solidFill>
                <a:schemeClr val="tx1"/>
              </a:solidFill>
            </a:rPr>
            <a:t>Verbal </a:t>
          </a:r>
        </a:p>
      </dgm:t>
    </dgm:pt>
    <dgm:pt modelId="{FADD6281-98FA-4BAE-B90A-EF1B7187CFD1}" type="parTrans" cxnId="{65A23147-08F7-4055-BA5A-0C42CF630568}">
      <dgm:prSet/>
      <dgm:spPr/>
      <dgm:t>
        <a:bodyPr/>
        <a:lstStyle/>
        <a:p>
          <a:endParaRPr lang="en-US"/>
        </a:p>
      </dgm:t>
    </dgm:pt>
    <dgm:pt modelId="{670BF4E3-80B0-496C-825D-91286B5ECC0A}" type="sibTrans" cxnId="{65A23147-08F7-4055-BA5A-0C42CF630568}">
      <dgm:prSet/>
      <dgm:spPr/>
      <dgm:t>
        <a:bodyPr/>
        <a:lstStyle/>
        <a:p>
          <a:endParaRPr lang="en-US"/>
        </a:p>
      </dgm:t>
    </dgm:pt>
    <dgm:pt modelId="{504BBFA1-8F57-46B2-8E45-14A2A4F515FD}">
      <dgm:prSet phldrT="[Text]"/>
      <dgm:spPr>
        <a:solidFill>
          <a:srgbClr val="FF9999"/>
        </a:solidFill>
      </dgm:spPr>
      <dgm:t>
        <a:bodyPr/>
        <a:lstStyle/>
        <a:p>
          <a:r>
            <a:rPr lang="en-US" b="1" dirty="0">
              <a:solidFill>
                <a:schemeClr val="tx1"/>
              </a:solidFill>
            </a:rPr>
            <a:t>Emotional</a:t>
          </a:r>
          <a:r>
            <a:rPr lang="en-US" dirty="0"/>
            <a:t> </a:t>
          </a:r>
        </a:p>
      </dgm:t>
    </dgm:pt>
    <dgm:pt modelId="{B543F1EF-ECF6-4696-8345-D978DCB64D1A}" type="parTrans" cxnId="{179E6AC2-85D6-4D11-9504-4F1889029111}">
      <dgm:prSet/>
      <dgm:spPr/>
      <dgm:t>
        <a:bodyPr/>
        <a:lstStyle/>
        <a:p>
          <a:endParaRPr lang="en-US"/>
        </a:p>
      </dgm:t>
    </dgm:pt>
    <dgm:pt modelId="{2F285F36-0F6D-4B02-A877-A1375FEFCE70}" type="sibTrans" cxnId="{179E6AC2-85D6-4D11-9504-4F1889029111}">
      <dgm:prSet/>
      <dgm:spPr/>
      <dgm:t>
        <a:bodyPr/>
        <a:lstStyle/>
        <a:p>
          <a:endParaRPr lang="en-US"/>
        </a:p>
      </dgm:t>
    </dgm:pt>
    <dgm:pt modelId="{3170F140-3C0D-48C2-AF8B-CD6594E0B858}">
      <dgm:prSet phldrT="[Text]"/>
      <dgm:spPr>
        <a:solidFill>
          <a:srgbClr val="66FF99"/>
        </a:solidFill>
      </dgm:spPr>
      <dgm:t>
        <a:bodyPr/>
        <a:lstStyle/>
        <a:p>
          <a:r>
            <a:rPr lang="en-US" b="1" dirty="0">
              <a:solidFill>
                <a:schemeClr val="tx1"/>
              </a:solidFill>
            </a:rPr>
            <a:t>Racist</a:t>
          </a:r>
        </a:p>
      </dgm:t>
    </dgm:pt>
    <dgm:pt modelId="{EEAFCFDC-6A45-4524-8E02-76173A68C278}" type="parTrans" cxnId="{153AE122-CC4A-4E9D-ACF0-6DE72A0FBD2F}">
      <dgm:prSet/>
      <dgm:spPr/>
      <dgm:t>
        <a:bodyPr/>
        <a:lstStyle/>
        <a:p>
          <a:endParaRPr lang="en-US"/>
        </a:p>
      </dgm:t>
    </dgm:pt>
    <dgm:pt modelId="{AD4EA92F-D824-4F91-AE8B-4C203579C965}" type="sibTrans" cxnId="{153AE122-CC4A-4E9D-ACF0-6DE72A0FBD2F}">
      <dgm:prSet/>
      <dgm:spPr/>
      <dgm:t>
        <a:bodyPr/>
        <a:lstStyle/>
        <a:p>
          <a:endParaRPr lang="en-US"/>
        </a:p>
      </dgm:t>
    </dgm:pt>
    <dgm:pt modelId="{5816783A-6517-4C9B-BC19-33E15BEA9106}">
      <dgm:prSet phldrT="[Text]"/>
      <dgm:spPr>
        <a:solidFill>
          <a:srgbClr val="CCECFF"/>
        </a:solidFill>
      </dgm:spPr>
      <dgm:t>
        <a:bodyPr/>
        <a:lstStyle/>
        <a:p>
          <a:r>
            <a:rPr lang="en-US" b="1" dirty="0">
              <a:solidFill>
                <a:schemeClr val="tx1"/>
              </a:solidFill>
            </a:rPr>
            <a:t>Online</a:t>
          </a:r>
        </a:p>
      </dgm:t>
    </dgm:pt>
    <dgm:pt modelId="{A06C6EAE-3707-4290-BAC3-E10D03598036}" type="parTrans" cxnId="{5E48A6B5-CCD0-4D92-A12B-B0E11C0499C1}">
      <dgm:prSet/>
      <dgm:spPr/>
      <dgm:t>
        <a:bodyPr/>
        <a:lstStyle/>
        <a:p>
          <a:endParaRPr lang="en-US"/>
        </a:p>
      </dgm:t>
    </dgm:pt>
    <dgm:pt modelId="{EA662C5B-6502-4E88-89FC-0EAC2FDADCE6}" type="sibTrans" cxnId="{5E48A6B5-CCD0-4D92-A12B-B0E11C0499C1}">
      <dgm:prSet/>
      <dgm:spPr/>
      <dgm:t>
        <a:bodyPr/>
        <a:lstStyle/>
        <a:p>
          <a:endParaRPr lang="en-US"/>
        </a:p>
      </dgm:t>
    </dgm:pt>
    <dgm:pt modelId="{74B0E355-64E5-49AE-BC0E-E8917F2C0EEF}" type="pres">
      <dgm:prSet presAssocID="{6180850B-9C05-4928-BA0A-198C47B914D4}" presName="cycle" presStyleCnt="0">
        <dgm:presLayoutVars>
          <dgm:dir/>
          <dgm:resizeHandles val="exact"/>
        </dgm:presLayoutVars>
      </dgm:prSet>
      <dgm:spPr/>
    </dgm:pt>
    <dgm:pt modelId="{7CA3C94A-1068-465E-85BE-E1C5D5F4ADBB}" type="pres">
      <dgm:prSet presAssocID="{2EDF127D-219D-44D1-809B-ECAC0BADBE70}" presName="node" presStyleLbl="node1" presStyleIdx="0" presStyleCnt="5">
        <dgm:presLayoutVars>
          <dgm:bulletEnabled val="1"/>
        </dgm:presLayoutVars>
      </dgm:prSet>
      <dgm:spPr/>
    </dgm:pt>
    <dgm:pt modelId="{2188797C-9CC2-4619-9D87-F965859FB3CA}" type="pres">
      <dgm:prSet presAssocID="{2EDF127D-219D-44D1-809B-ECAC0BADBE70}" presName="spNode" presStyleCnt="0"/>
      <dgm:spPr/>
    </dgm:pt>
    <dgm:pt modelId="{3565ADF1-F390-4699-9C30-0780EAF02342}" type="pres">
      <dgm:prSet presAssocID="{60E27A38-ECB8-48D2-AC24-BE1A4F3E5C99}" presName="sibTrans" presStyleLbl="sibTrans1D1" presStyleIdx="0" presStyleCnt="5"/>
      <dgm:spPr/>
    </dgm:pt>
    <dgm:pt modelId="{D54384A6-EEC4-4E15-A3FC-6776A2FFC252}" type="pres">
      <dgm:prSet presAssocID="{7226C9B0-2714-4383-B4D4-6FE5AF0B6AD7}" presName="node" presStyleLbl="node1" presStyleIdx="1" presStyleCnt="5">
        <dgm:presLayoutVars>
          <dgm:bulletEnabled val="1"/>
        </dgm:presLayoutVars>
      </dgm:prSet>
      <dgm:spPr/>
    </dgm:pt>
    <dgm:pt modelId="{5178DE26-3B48-4F78-811D-E08407987FB3}" type="pres">
      <dgm:prSet presAssocID="{7226C9B0-2714-4383-B4D4-6FE5AF0B6AD7}" presName="spNode" presStyleCnt="0"/>
      <dgm:spPr/>
    </dgm:pt>
    <dgm:pt modelId="{82154705-91AC-482B-BFFB-178430EEA6AC}" type="pres">
      <dgm:prSet presAssocID="{670BF4E3-80B0-496C-825D-91286B5ECC0A}" presName="sibTrans" presStyleLbl="sibTrans1D1" presStyleIdx="1" presStyleCnt="5"/>
      <dgm:spPr/>
    </dgm:pt>
    <dgm:pt modelId="{DAD2CE4D-921C-4168-A43D-50C4A81FFB84}" type="pres">
      <dgm:prSet presAssocID="{504BBFA1-8F57-46B2-8E45-14A2A4F515FD}" presName="node" presStyleLbl="node1" presStyleIdx="2" presStyleCnt="5">
        <dgm:presLayoutVars>
          <dgm:bulletEnabled val="1"/>
        </dgm:presLayoutVars>
      </dgm:prSet>
      <dgm:spPr/>
    </dgm:pt>
    <dgm:pt modelId="{9E78AA8C-AD0E-4662-8979-4A97F46F3A8E}" type="pres">
      <dgm:prSet presAssocID="{504BBFA1-8F57-46B2-8E45-14A2A4F515FD}" presName="spNode" presStyleCnt="0"/>
      <dgm:spPr/>
    </dgm:pt>
    <dgm:pt modelId="{1DD3C3F2-F073-4C1C-B976-A40A28773B00}" type="pres">
      <dgm:prSet presAssocID="{2F285F36-0F6D-4B02-A877-A1375FEFCE70}" presName="sibTrans" presStyleLbl="sibTrans1D1" presStyleIdx="2" presStyleCnt="5"/>
      <dgm:spPr/>
    </dgm:pt>
    <dgm:pt modelId="{83FB3CB1-69C7-48BE-9510-833B412E3EEE}" type="pres">
      <dgm:prSet presAssocID="{3170F140-3C0D-48C2-AF8B-CD6594E0B858}" presName="node" presStyleLbl="node1" presStyleIdx="3" presStyleCnt="5" custRadScaleRad="99472" custRadScaleInc="6828">
        <dgm:presLayoutVars>
          <dgm:bulletEnabled val="1"/>
        </dgm:presLayoutVars>
      </dgm:prSet>
      <dgm:spPr/>
    </dgm:pt>
    <dgm:pt modelId="{0D2053B2-FEB6-48F9-992A-1571F5A016E5}" type="pres">
      <dgm:prSet presAssocID="{3170F140-3C0D-48C2-AF8B-CD6594E0B858}" presName="spNode" presStyleCnt="0"/>
      <dgm:spPr/>
    </dgm:pt>
    <dgm:pt modelId="{4D8F2F20-1A66-4FEA-B832-E440CB2DDE4B}" type="pres">
      <dgm:prSet presAssocID="{AD4EA92F-D824-4F91-AE8B-4C203579C965}" presName="sibTrans" presStyleLbl="sibTrans1D1" presStyleIdx="3" presStyleCnt="5"/>
      <dgm:spPr/>
    </dgm:pt>
    <dgm:pt modelId="{F94E622B-B4BB-4FDA-9E40-BECC5D026AD4}" type="pres">
      <dgm:prSet presAssocID="{5816783A-6517-4C9B-BC19-33E15BEA9106}" presName="node" presStyleLbl="node1" presStyleIdx="4" presStyleCnt="5" custRadScaleRad="98620" custRadScaleInc="369">
        <dgm:presLayoutVars>
          <dgm:bulletEnabled val="1"/>
        </dgm:presLayoutVars>
      </dgm:prSet>
      <dgm:spPr/>
    </dgm:pt>
    <dgm:pt modelId="{EB539C75-4C31-4600-9456-86637FA04EC7}" type="pres">
      <dgm:prSet presAssocID="{5816783A-6517-4C9B-BC19-33E15BEA9106}" presName="spNode" presStyleCnt="0"/>
      <dgm:spPr/>
    </dgm:pt>
    <dgm:pt modelId="{E9458265-97F7-444D-99D5-E66D360D9561}" type="pres">
      <dgm:prSet presAssocID="{EA662C5B-6502-4E88-89FC-0EAC2FDADCE6}" presName="sibTrans" presStyleLbl="sibTrans1D1" presStyleIdx="4" presStyleCnt="5"/>
      <dgm:spPr/>
    </dgm:pt>
  </dgm:ptLst>
  <dgm:cxnLst>
    <dgm:cxn modelId="{C3430111-287D-4E97-952C-AF4DBDC5777F}" type="presOf" srcId="{5816783A-6517-4C9B-BC19-33E15BEA9106}" destId="{F94E622B-B4BB-4FDA-9E40-BECC5D026AD4}" srcOrd="0" destOrd="0" presId="urn:microsoft.com/office/officeart/2005/8/layout/cycle6"/>
    <dgm:cxn modelId="{17DDC319-EBCF-4F7D-9D8E-7E8235E7BEAD}" type="presOf" srcId="{2F285F36-0F6D-4B02-A877-A1375FEFCE70}" destId="{1DD3C3F2-F073-4C1C-B976-A40A28773B00}" srcOrd="0" destOrd="0" presId="urn:microsoft.com/office/officeart/2005/8/layout/cycle6"/>
    <dgm:cxn modelId="{153AE122-CC4A-4E9D-ACF0-6DE72A0FBD2F}" srcId="{6180850B-9C05-4928-BA0A-198C47B914D4}" destId="{3170F140-3C0D-48C2-AF8B-CD6594E0B858}" srcOrd="3" destOrd="0" parTransId="{EEAFCFDC-6A45-4524-8E02-76173A68C278}" sibTransId="{AD4EA92F-D824-4F91-AE8B-4C203579C965}"/>
    <dgm:cxn modelId="{E6622623-3D1D-44CB-A085-A5B6CA113024}" type="presOf" srcId="{2EDF127D-219D-44D1-809B-ECAC0BADBE70}" destId="{7CA3C94A-1068-465E-85BE-E1C5D5F4ADBB}" srcOrd="0" destOrd="0" presId="urn:microsoft.com/office/officeart/2005/8/layout/cycle6"/>
    <dgm:cxn modelId="{BAC6BA28-3B49-443A-BDD8-0C2814F32CB5}" type="presOf" srcId="{6180850B-9C05-4928-BA0A-198C47B914D4}" destId="{74B0E355-64E5-49AE-BC0E-E8917F2C0EEF}" srcOrd="0" destOrd="0" presId="urn:microsoft.com/office/officeart/2005/8/layout/cycle6"/>
    <dgm:cxn modelId="{A55A5235-F148-47BB-83E3-91D77054F3B9}" type="presOf" srcId="{3170F140-3C0D-48C2-AF8B-CD6594E0B858}" destId="{83FB3CB1-69C7-48BE-9510-833B412E3EEE}" srcOrd="0" destOrd="0" presId="urn:microsoft.com/office/officeart/2005/8/layout/cycle6"/>
    <dgm:cxn modelId="{65A23147-08F7-4055-BA5A-0C42CF630568}" srcId="{6180850B-9C05-4928-BA0A-198C47B914D4}" destId="{7226C9B0-2714-4383-B4D4-6FE5AF0B6AD7}" srcOrd="1" destOrd="0" parTransId="{FADD6281-98FA-4BAE-B90A-EF1B7187CFD1}" sibTransId="{670BF4E3-80B0-496C-825D-91286B5ECC0A}"/>
    <dgm:cxn modelId="{E785E270-BB43-4B39-9F91-A2BD64333AA7}" type="presOf" srcId="{7226C9B0-2714-4383-B4D4-6FE5AF0B6AD7}" destId="{D54384A6-EEC4-4E15-A3FC-6776A2FFC252}" srcOrd="0" destOrd="0" presId="urn:microsoft.com/office/officeart/2005/8/layout/cycle6"/>
    <dgm:cxn modelId="{ECBA6E53-4904-49B8-8BD9-6DB02F1D13D5}" type="presOf" srcId="{670BF4E3-80B0-496C-825D-91286B5ECC0A}" destId="{82154705-91AC-482B-BFFB-178430EEA6AC}" srcOrd="0" destOrd="0" presId="urn:microsoft.com/office/officeart/2005/8/layout/cycle6"/>
    <dgm:cxn modelId="{7E231F89-71FE-4449-9472-4CB91380FF83}" type="presOf" srcId="{AD4EA92F-D824-4F91-AE8B-4C203579C965}" destId="{4D8F2F20-1A66-4FEA-B832-E440CB2DDE4B}" srcOrd="0" destOrd="0" presId="urn:microsoft.com/office/officeart/2005/8/layout/cycle6"/>
    <dgm:cxn modelId="{5E48A6B5-CCD0-4D92-A12B-B0E11C0499C1}" srcId="{6180850B-9C05-4928-BA0A-198C47B914D4}" destId="{5816783A-6517-4C9B-BC19-33E15BEA9106}" srcOrd="4" destOrd="0" parTransId="{A06C6EAE-3707-4290-BAC3-E10D03598036}" sibTransId="{EA662C5B-6502-4E88-89FC-0EAC2FDADCE6}"/>
    <dgm:cxn modelId="{179E6AC2-85D6-4D11-9504-4F1889029111}" srcId="{6180850B-9C05-4928-BA0A-198C47B914D4}" destId="{504BBFA1-8F57-46B2-8E45-14A2A4F515FD}" srcOrd="2" destOrd="0" parTransId="{B543F1EF-ECF6-4696-8345-D978DCB64D1A}" sibTransId="{2F285F36-0F6D-4B02-A877-A1375FEFCE70}"/>
    <dgm:cxn modelId="{C32626DA-156C-4AB4-AB42-D53E8D1597AC}" type="presOf" srcId="{EA662C5B-6502-4E88-89FC-0EAC2FDADCE6}" destId="{E9458265-97F7-444D-99D5-E66D360D9561}" srcOrd="0" destOrd="0" presId="urn:microsoft.com/office/officeart/2005/8/layout/cycle6"/>
    <dgm:cxn modelId="{8F5072ED-DF82-4A0E-B031-5DFC683BE4A9}" srcId="{6180850B-9C05-4928-BA0A-198C47B914D4}" destId="{2EDF127D-219D-44D1-809B-ECAC0BADBE70}" srcOrd="0" destOrd="0" parTransId="{D563CED5-8973-4D98-BA37-8354924E04C3}" sibTransId="{60E27A38-ECB8-48D2-AC24-BE1A4F3E5C99}"/>
    <dgm:cxn modelId="{ECD7DBF2-D988-4B71-AC6F-195D9A3AAEA0}" type="presOf" srcId="{504BBFA1-8F57-46B2-8E45-14A2A4F515FD}" destId="{DAD2CE4D-921C-4168-A43D-50C4A81FFB84}" srcOrd="0" destOrd="0" presId="urn:microsoft.com/office/officeart/2005/8/layout/cycle6"/>
    <dgm:cxn modelId="{6F524DFF-EA2F-4C6D-B9B5-B2C5BCEB55D4}" type="presOf" srcId="{60E27A38-ECB8-48D2-AC24-BE1A4F3E5C99}" destId="{3565ADF1-F390-4699-9C30-0780EAF02342}" srcOrd="0" destOrd="0" presId="urn:microsoft.com/office/officeart/2005/8/layout/cycle6"/>
    <dgm:cxn modelId="{C562814C-F7D2-4639-82E8-F846277AC08D}" type="presParOf" srcId="{74B0E355-64E5-49AE-BC0E-E8917F2C0EEF}" destId="{7CA3C94A-1068-465E-85BE-E1C5D5F4ADBB}" srcOrd="0" destOrd="0" presId="urn:microsoft.com/office/officeart/2005/8/layout/cycle6"/>
    <dgm:cxn modelId="{0E67FBF6-7F90-4463-85D4-AE07B4ACA6AE}" type="presParOf" srcId="{74B0E355-64E5-49AE-BC0E-E8917F2C0EEF}" destId="{2188797C-9CC2-4619-9D87-F965859FB3CA}" srcOrd="1" destOrd="0" presId="urn:microsoft.com/office/officeart/2005/8/layout/cycle6"/>
    <dgm:cxn modelId="{C6129D42-49EC-48FF-8946-2AAFF5348BDD}" type="presParOf" srcId="{74B0E355-64E5-49AE-BC0E-E8917F2C0EEF}" destId="{3565ADF1-F390-4699-9C30-0780EAF02342}" srcOrd="2" destOrd="0" presId="urn:microsoft.com/office/officeart/2005/8/layout/cycle6"/>
    <dgm:cxn modelId="{726F74B9-9E14-4C97-9E96-230E1E6B4876}" type="presParOf" srcId="{74B0E355-64E5-49AE-BC0E-E8917F2C0EEF}" destId="{D54384A6-EEC4-4E15-A3FC-6776A2FFC252}" srcOrd="3" destOrd="0" presId="urn:microsoft.com/office/officeart/2005/8/layout/cycle6"/>
    <dgm:cxn modelId="{F9B9F183-DFF8-47BF-B261-020A5C8696B9}" type="presParOf" srcId="{74B0E355-64E5-49AE-BC0E-E8917F2C0EEF}" destId="{5178DE26-3B48-4F78-811D-E08407987FB3}" srcOrd="4" destOrd="0" presId="urn:microsoft.com/office/officeart/2005/8/layout/cycle6"/>
    <dgm:cxn modelId="{5FECD3D3-DAA2-41EE-B156-410D41D69391}" type="presParOf" srcId="{74B0E355-64E5-49AE-BC0E-E8917F2C0EEF}" destId="{82154705-91AC-482B-BFFB-178430EEA6AC}" srcOrd="5" destOrd="0" presId="urn:microsoft.com/office/officeart/2005/8/layout/cycle6"/>
    <dgm:cxn modelId="{F0E320B1-5CA1-4D8D-91EA-130D2B189040}" type="presParOf" srcId="{74B0E355-64E5-49AE-BC0E-E8917F2C0EEF}" destId="{DAD2CE4D-921C-4168-A43D-50C4A81FFB84}" srcOrd="6" destOrd="0" presId="urn:microsoft.com/office/officeart/2005/8/layout/cycle6"/>
    <dgm:cxn modelId="{3936DE2C-B263-440C-BDB5-995121606321}" type="presParOf" srcId="{74B0E355-64E5-49AE-BC0E-E8917F2C0EEF}" destId="{9E78AA8C-AD0E-4662-8979-4A97F46F3A8E}" srcOrd="7" destOrd="0" presId="urn:microsoft.com/office/officeart/2005/8/layout/cycle6"/>
    <dgm:cxn modelId="{A61231E2-AE9D-45FE-BA11-5D7016E4EAF4}" type="presParOf" srcId="{74B0E355-64E5-49AE-BC0E-E8917F2C0EEF}" destId="{1DD3C3F2-F073-4C1C-B976-A40A28773B00}" srcOrd="8" destOrd="0" presId="urn:microsoft.com/office/officeart/2005/8/layout/cycle6"/>
    <dgm:cxn modelId="{7B34C597-7A1D-4B6A-894D-3B78E970B277}" type="presParOf" srcId="{74B0E355-64E5-49AE-BC0E-E8917F2C0EEF}" destId="{83FB3CB1-69C7-48BE-9510-833B412E3EEE}" srcOrd="9" destOrd="0" presId="urn:microsoft.com/office/officeart/2005/8/layout/cycle6"/>
    <dgm:cxn modelId="{03346FFE-B7DE-4C2B-8B9D-FD39A4E4F06B}" type="presParOf" srcId="{74B0E355-64E5-49AE-BC0E-E8917F2C0EEF}" destId="{0D2053B2-FEB6-48F9-992A-1571F5A016E5}" srcOrd="10" destOrd="0" presId="urn:microsoft.com/office/officeart/2005/8/layout/cycle6"/>
    <dgm:cxn modelId="{4A9A762D-CA92-4970-A87A-DE51999E25D9}" type="presParOf" srcId="{74B0E355-64E5-49AE-BC0E-E8917F2C0EEF}" destId="{4D8F2F20-1A66-4FEA-B832-E440CB2DDE4B}" srcOrd="11" destOrd="0" presId="urn:microsoft.com/office/officeart/2005/8/layout/cycle6"/>
    <dgm:cxn modelId="{8B098B61-8BC4-4226-B914-954C6DC696CC}" type="presParOf" srcId="{74B0E355-64E5-49AE-BC0E-E8917F2C0EEF}" destId="{F94E622B-B4BB-4FDA-9E40-BECC5D026AD4}" srcOrd="12" destOrd="0" presId="urn:microsoft.com/office/officeart/2005/8/layout/cycle6"/>
    <dgm:cxn modelId="{5F80CC06-C2B2-453E-BBFC-CF5707570855}" type="presParOf" srcId="{74B0E355-64E5-49AE-BC0E-E8917F2C0EEF}" destId="{EB539C75-4C31-4600-9456-86637FA04EC7}" srcOrd="13" destOrd="0" presId="urn:microsoft.com/office/officeart/2005/8/layout/cycle6"/>
    <dgm:cxn modelId="{9B2D60B0-16D6-42D7-8BF8-B409EFF6A599}" type="presParOf" srcId="{74B0E355-64E5-49AE-BC0E-E8917F2C0EEF}" destId="{E9458265-97F7-444D-99D5-E66D360D9561}" srcOrd="14"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3C94A-1068-465E-85BE-E1C5D5F4ADBB}">
      <dsp:nvSpPr>
        <dsp:cNvPr id="0" name=""/>
        <dsp:cNvSpPr/>
      </dsp:nvSpPr>
      <dsp:spPr>
        <a:xfrm>
          <a:off x="3691457" y="3740"/>
          <a:ext cx="1772525" cy="11521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Physical </a:t>
          </a:r>
        </a:p>
      </dsp:txBody>
      <dsp:txXfrm>
        <a:off x="3747700" y="59983"/>
        <a:ext cx="1660039" cy="1039655"/>
      </dsp:txXfrm>
    </dsp:sp>
    <dsp:sp modelId="{3565ADF1-F390-4699-9C30-0780EAF02342}">
      <dsp:nvSpPr>
        <dsp:cNvPr id="0" name=""/>
        <dsp:cNvSpPr/>
      </dsp:nvSpPr>
      <dsp:spPr>
        <a:xfrm>
          <a:off x="2275547" y="579811"/>
          <a:ext cx="4604345" cy="4604345"/>
        </a:xfrm>
        <a:custGeom>
          <a:avLst/>
          <a:gdLst/>
          <a:ahLst/>
          <a:cxnLst/>
          <a:rect l="0" t="0" r="0" b="0"/>
          <a:pathLst>
            <a:path>
              <a:moveTo>
                <a:pt x="3200615" y="182550"/>
              </a:moveTo>
              <a:arcTo wR="2302172" hR="2302172" stAng="17578236" swAng="196181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4384A6-EEC4-4E15-A3FC-6776A2FFC252}">
      <dsp:nvSpPr>
        <dsp:cNvPr id="0" name=""/>
        <dsp:cNvSpPr/>
      </dsp:nvSpPr>
      <dsp:spPr>
        <a:xfrm>
          <a:off x="5880953" y="1594502"/>
          <a:ext cx="1772525" cy="1152141"/>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Verbal </a:t>
          </a:r>
        </a:p>
      </dsp:txBody>
      <dsp:txXfrm>
        <a:off x="5937196" y="1650745"/>
        <a:ext cx="1660039" cy="1039655"/>
      </dsp:txXfrm>
    </dsp:sp>
    <dsp:sp modelId="{82154705-91AC-482B-BFFB-178430EEA6AC}">
      <dsp:nvSpPr>
        <dsp:cNvPr id="0" name=""/>
        <dsp:cNvSpPr/>
      </dsp:nvSpPr>
      <dsp:spPr>
        <a:xfrm>
          <a:off x="2275547" y="579811"/>
          <a:ext cx="4604345" cy="4604345"/>
        </a:xfrm>
        <a:custGeom>
          <a:avLst/>
          <a:gdLst/>
          <a:ahLst/>
          <a:cxnLst/>
          <a:rect l="0" t="0" r="0" b="0"/>
          <a:pathLst>
            <a:path>
              <a:moveTo>
                <a:pt x="4601183" y="2181550"/>
              </a:moveTo>
              <a:arcTo wR="2302172" hR="2302172" stAng="21419797" swAng="219651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AD2CE4D-921C-4168-A43D-50C4A81FFB84}">
      <dsp:nvSpPr>
        <dsp:cNvPr id="0" name=""/>
        <dsp:cNvSpPr/>
      </dsp:nvSpPr>
      <dsp:spPr>
        <a:xfrm>
          <a:off x="5044640" y="4168409"/>
          <a:ext cx="1772525" cy="1152141"/>
        </a:xfrm>
        <a:prstGeom prst="roundRect">
          <a:avLst/>
        </a:prstGeom>
        <a:solidFill>
          <a:srgbClr val="FF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Emotional</a:t>
          </a:r>
          <a:r>
            <a:rPr lang="en-US" sz="2400" kern="1200" dirty="0"/>
            <a:t> </a:t>
          </a:r>
        </a:p>
      </dsp:txBody>
      <dsp:txXfrm>
        <a:off x="5100883" y="4224652"/>
        <a:ext cx="1660039" cy="1039655"/>
      </dsp:txXfrm>
    </dsp:sp>
    <dsp:sp modelId="{1DD3C3F2-F073-4C1C-B976-A40A28773B00}">
      <dsp:nvSpPr>
        <dsp:cNvPr id="0" name=""/>
        <dsp:cNvSpPr/>
      </dsp:nvSpPr>
      <dsp:spPr>
        <a:xfrm>
          <a:off x="2304183" y="574069"/>
          <a:ext cx="4604345" cy="4604345"/>
        </a:xfrm>
        <a:custGeom>
          <a:avLst/>
          <a:gdLst/>
          <a:ahLst/>
          <a:cxnLst/>
          <a:rect l="0" t="0" r="0" b="0"/>
          <a:pathLst>
            <a:path>
              <a:moveTo>
                <a:pt x="2730838" y="4564084"/>
              </a:moveTo>
              <a:arcTo wR="2302172" hR="2302172" stAng="4756132" swAng="144448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FB3CB1-69C7-48BE-9510-833B412E3EEE}">
      <dsp:nvSpPr>
        <dsp:cNvPr id="0" name=""/>
        <dsp:cNvSpPr/>
      </dsp:nvSpPr>
      <dsp:spPr>
        <a:xfrm>
          <a:off x="2292988" y="4119325"/>
          <a:ext cx="1772525" cy="1152141"/>
        </a:xfrm>
        <a:prstGeom prst="roundRect">
          <a:avLst/>
        </a:prstGeom>
        <a:solidFill>
          <a:srgbClr val="66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Racist</a:t>
          </a:r>
        </a:p>
      </dsp:txBody>
      <dsp:txXfrm>
        <a:off x="2349231" y="4175568"/>
        <a:ext cx="1660039" cy="1039655"/>
      </dsp:txXfrm>
    </dsp:sp>
    <dsp:sp modelId="{4D8F2F20-1A66-4FEA-B832-E440CB2DDE4B}">
      <dsp:nvSpPr>
        <dsp:cNvPr id="0" name=""/>
        <dsp:cNvSpPr/>
      </dsp:nvSpPr>
      <dsp:spPr>
        <a:xfrm>
          <a:off x="2305815" y="605020"/>
          <a:ext cx="4604345" cy="4604345"/>
        </a:xfrm>
        <a:custGeom>
          <a:avLst/>
          <a:gdLst/>
          <a:ahLst/>
          <a:cxnLst/>
          <a:rect l="0" t="0" r="0" b="0"/>
          <a:pathLst>
            <a:path>
              <a:moveTo>
                <a:pt x="337570" y="3502313"/>
              </a:moveTo>
              <a:arcTo wR="2302172" hR="2302172" stAng="8914798" swAng="209441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4E622B-B4BB-4FDA-9E40-BECC5D026AD4}">
      <dsp:nvSpPr>
        <dsp:cNvPr id="0" name=""/>
        <dsp:cNvSpPr/>
      </dsp:nvSpPr>
      <dsp:spPr>
        <a:xfrm>
          <a:off x="1533263" y="1600983"/>
          <a:ext cx="1772525" cy="1152141"/>
        </a:xfrm>
        <a:prstGeom prst="roundRect">
          <a:avLst/>
        </a:prstGeom>
        <a:solidFill>
          <a:srgbClr val="CCE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Online</a:t>
          </a:r>
        </a:p>
      </dsp:txBody>
      <dsp:txXfrm>
        <a:off x="1589506" y="1657226"/>
        <a:ext cx="1660039" cy="1039655"/>
      </dsp:txXfrm>
    </dsp:sp>
    <dsp:sp modelId="{E9458265-97F7-444D-99D5-E66D360D9561}">
      <dsp:nvSpPr>
        <dsp:cNvPr id="0" name=""/>
        <dsp:cNvSpPr/>
      </dsp:nvSpPr>
      <dsp:spPr>
        <a:xfrm>
          <a:off x="2329238" y="556610"/>
          <a:ext cx="4604345" cy="4604345"/>
        </a:xfrm>
        <a:custGeom>
          <a:avLst/>
          <a:gdLst/>
          <a:ahLst/>
          <a:cxnLst/>
          <a:rect l="0" t="0" r="0" b="0"/>
          <a:pathLst>
            <a:path>
              <a:moveTo>
                <a:pt x="381107" y="1033509"/>
              </a:moveTo>
              <a:arcTo wR="2302172" hR="2302172" stAng="12806436" swAng="192831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5BD349-675D-F252-34B0-C14EE24D72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924E6196-A12F-5DA2-712B-7CCE4433A6A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780D72C4-D7CC-4C2A-AC89-5A9E1125E6C7}" type="datetimeFigureOut">
              <a:rPr lang="en-GB"/>
              <a:pPr>
                <a:defRPr/>
              </a:pPr>
              <a:t>05/11/2023</a:t>
            </a:fld>
            <a:endParaRPr lang="en-GB"/>
          </a:p>
        </p:txBody>
      </p:sp>
      <p:sp>
        <p:nvSpPr>
          <p:cNvPr id="4" name="Slide Image Placeholder 3">
            <a:extLst>
              <a:ext uri="{FF2B5EF4-FFF2-40B4-BE49-F238E27FC236}">
                <a16:creationId xmlns:a16="http://schemas.microsoft.com/office/drawing/2014/main" id="{58B111D8-0356-F405-8D0C-6F324DE6DAA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1E1BAF22-2EC1-0CE9-E53D-83CC6948F0D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0B9310CB-8703-FA5B-0BA2-9DA0C095E04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2A6ABA15-25D1-3269-061E-68770FBE2EE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1F36FE6-A864-45BB-BF64-64C2945542F2}"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11481A68-10A6-6BDE-0BA9-5EA2DA2827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5100B5D-FDC7-8F97-1130-37A45F6943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a:t>Ask</a:t>
            </a:r>
            <a:r>
              <a:rPr lang="en-GB" altLang="en-US"/>
              <a:t> – Who do you show respect to?</a:t>
            </a:r>
            <a:endParaRPr lang="en-GB" altLang="en-US" b="1"/>
          </a:p>
        </p:txBody>
      </p:sp>
      <p:sp>
        <p:nvSpPr>
          <p:cNvPr id="5124" name="Slide Number Placeholder 3">
            <a:extLst>
              <a:ext uri="{FF2B5EF4-FFF2-40B4-BE49-F238E27FC236}">
                <a16:creationId xmlns:a16="http://schemas.microsoft.com/office/drawing/2014/main" id="{7D8630A4-02C6-0817-3313-238A090A02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4555BD1-0023-445B-8058-A91CD7BC0992}" type="slidenum">
              <a:rPr lang="en-GB" altLang="en-US" sz="1200"/>
              <a:pPr/>
              <a:t>2</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1192BEF4-DBE9-3895-A831-77859617BC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FDB83C1C-34A6-B9FD-73E3-9C795D736B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What does Tolerance mean?</a:t>
            </a:r>
          </a:p>
          <a:p>
            <a:pPr eaLnBrk="1" hangingPunct="1">
              <a:spcBef>
                <a:spcPct val="0"/>
              </a:spcBef>
            </a:pPr>
            <a:endParaRPr lang="en-GB" altLang="en-US"/>
          </a:p>
          <a:p>
            <a:pPr eaLnBrk="1" hangingPunct="1">
              <a:spcBef>
                <a:spcPct val="0"/>
              </a:spcBef>
            </a:pPr>
            <a:r>
              <a:rPr lang="en-GB" altLang="en-US"/>
              <a:t>Go through what tolerance means and give/ask for examples of it in action in our world.  </a:t>
            </a:r>
          </a:p>
          <a:p>
            <a:pPr eaLnBrk="1" hangingPunct="1">
              <a:spcBef>
                <a:spcPct val="0"/>
              </a:spcBef>
            </a:pPr>
            <a:endParaRPr lang="en-GB" altLang="en-US"/>
          </a:p>
          <a:p>
            <a:pPr eaLnBrk="1" hangingPunct="1">
              <a:spcBef>
                <a:spcPct val="0"/>
              </a:spcBef>
            </a:pPr>
            <a:endParaRPr lang="en-GB" altLang="en-US"/>
          </a:p>
          <a:p>
            <a:pPr eaLnBrk="1" hangingPunct="1">
              <a:spcBef>
                <a:spcPct val="0"/>
              </a:spcBef>
            </a:pPr>
            <a:r>
              <a:rPr lang="en-GB" altLang="en-US"/>
              <a:t>Ask for ideas</a:t>
            </a:r>
          </a:p>
          <a:p>
            <a:pPr eaLnBrk="1" hangingPunct="1">
              <a:spcBef>
                <a:spcPct val="0"/>
              </a:spcBef>
            </a:pPr>
            <a:endParaRPr lang="en-GB" altLang="en-US"/>
          </a:p>
          <a:p>
            <a:pPr eaLnBrk="1" hangingPunct="1">
              <a:spcBef>
                <a:spcPct val="0"/>
              </a:spcBef>
            </a:pPr>
            <a:r>
              <a:rPr lang="en-GB" altLang="en-US"/>
              <a:t>What do you think about this?</a:t>
            </a:r>
          </a:p>
        </p:txBody>
      </p:sp>
      <p:sp>
        <p:nvSpPr>
          <p:cNvPr id="7172" name="Slide Number Placeholder 3">
            <a:extLst>
              <a:ext uri="{FF2B5EF4-FFF2-40B4-BE49-F238E27FC236}">
                <a16:creationId xmlns:a16="http://schemas.microsoft.com/office/drawing/2014/main" id="{529B359E-5FD6-4E38-B543-07E485A1AD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C7A9083-E3E5-4DB2-96F5-04E70A7DFC27}" type="slidenum">
              <a:rPr lang="en-GB" altLang="en-US" sz="1200"/>
              <a:pPr/>
              <a:t>3</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D5BDC01-4419-AD08-2DA2-4EA7EA60B3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FC6FED28-4232-3D6B-45F5-EC89312F6A38}"/>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dirty="0"/>
              <a:t>Examples of intolerance</a:t>
            </a:r>
          </a:p>
          <a:p>
            <a:pPr eaLnBrk="1" hangingPunct="1">
              <a:spcBef>
                <a:spcPct val="0"/>
              </a:spcBef>
              <a:defRPr/>
            </a:pPr>
            <a:endParaRPr lang="en-GB" altLang="en-US" dirty="0"/>
          </a:p>
          <a:p>
            <a:pPr eaLnBrk="1" hangingPunct="1">
              <a:spcBef>
                <a:spcPct val="0"/>
              </a:spcBef>
              <a:defRPr/>
            </a:pPr>
            <a:r>
              <a:rPr lang="en-GB" altLang="en-US" dirty="0"/>
              <a:t>If someone is being intolerant, what can we do?</a:t>
            </a:r>
          </a:p>
          <a:p>
            <a:pPr eaLnBrk="1" hangingPunct="1">
              <a:spcBef>
                <a:spcPct val="0"/>
              </a:spcBef>
              <a:defRPr/>
            </a:pPr>
            <a:endParaRPr lang="en-GB" altLang="en-US" dirty="0"/>
          </a:p>
          <a:p>
            <a:pPr marL="171450" indent="-171450" eaLnBrk="1" hangingPunct="1">
              <a:spcBef>
                <a:spcPct val="0"/>
              </a:spcBef>
              <a:buFont typeface="Arial" panose="020B0604020202020204" pitchFamily="34" charset="0"/>
              <a:buChar char="•"/>
              <a:defRPr/>
            </a:pPr>
            <a:r>
              <a:rPr lang="en-GB" altLang="en-US" b="1" dirty="0"/>
              <a:t>Act </a:t>
            </a:r>
            <a:r>
              <a:rPr lang="en-GB" altLang="en-US" dirty="0"/>
              <a:t>– Do something or say something if someone is being intolerant. This could be saying something to the person who is being negative or if you’re not confident to do that, then telling someone about it. Doing nothing may look like you think it is okay. And remember to remain respect in your challenge.</a:t>
            </a:r>
          </a:p>
          <a:p>
            <a:pPr eaLnBrk="1" hangingPunct="1">
              <a:spcBef>
                <a:spcPct val="0"/>
              </a:spcBef>
              <a:buFont typeface="Arial" panose="020B0604020202020204" pitchFamily="34" charset="0"/>
              <a:buNone/>
              <a:defRPr/>
            </a:pPr>
            <a:endParaRPr lang="en-GB" altLang="en-US" dirty="0"/>
          </a:p>
          <a:p>
            <a:pPr marL="171450" indent="-171450" eaLnBrk="1" hangingPunct="1">
              <a:spcBef>
                <a:spcPct val="0"/>
              </a:spcBef>
              <a:buFont typeface="Arial" panose="020B0604020202020204" pitchFamily="34" charset="0"/>
              <a:buChar char="•"/>
              <a:defRPr/>
            </a:pPr>
            <a:r>
              <a:rPr lang="en-GB" altLang="en-US" b="1" dirty="0"/>
              <a:t>Support</a:t>
            </a:r>
            <a:r>
              <a:rPr lang="en-GB" altLang="en-US" dirty="0"/>
              <a:t> – People on the receiving end of intolerant behaviour may feel scared and alone therefore let them know you care by being respectful and showing then support.</a:t>
            </a:r>
          </a:p>
          <a:p>
            <a:pPr eaLnBrk="1" hangingPunct="1">
              <a:spcBef>
                <a:spcPct val="0"/>
              </a:spcBef>
              <a:buFont typeface="Arial" panose="020B0604020202020204" pitchFamily="34" charset="0"/>
              <a:buNone/>
              <a:defRPr/>
            </a:pPr>
            <a:endParaRPr lang="en-GB" altLang="en-US" dirty="0"/>
          </a:p>
          <a:p>
            <a:pPr marL="171450" indent="-171450" eaLnBrk="1" hangingPunct="1">
              <a:spcBef>
                <a:spcPct val="0"/>
              </a:spcBef>
              <a:buFont typeface="Arial" panose="020B0604020202020204" pitchFamily="34" charset="0"/>
              <a:buChar char="•"/>
              <a:defRPr/>
            </a:pPr>
            <a:r>
              <a:rPr lang="en-GB" altLang="en-US" b="1" dirty="0"/>
              <a:t>Unite</a:t>
            </a:r>
            <a:r>
              <a:rPr lang="en-GB" altLang="en-US" dirty="0"/>
              <a:t> – If we come together we can stop it. </a:t>
            </a:r>
            <a:endParaRPr lang="en-GB" altLang="en-US" b="1" dirty="0"/>
          </a:p>
          <a:p>
            <a:pPr eaLnBrk="1" hangingPunct="1">
              <a:spcBef>
                <a:spcPct val="0"/>
              </a:spcBef>
              <a:defRPr/>
            </a:pPr>
            <a:endParaRPr lang="en-GB" altLang="en-US" dirty="0"/>
          </a:p>
        </p:txBody>
      </p:sp>
      <p:sp>
        <p:nvSpPr>
          <p:cNvPr id="10244" name="Slide Number Placeholder 3">
            <a:extLst>
              <a:ext uri="{FF2B5EF4-FFF2-40B4-BE49-F238E27FC236}">
                <a16:creationId xmlns:a16="http://schemas.microsoft.com/office/drawing/2014/main" id="{D579CEA9-F2DB-B0FE-66D4-483E5B7B02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DBC0E56-0C4D-43EF-8DAE-FC63F4A6321B}" type="slidenum">
              <a:rPr lang="en-GB" altLang="en-US" sz="1200"/>
              <a:pPr/>
              <a:t>5</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F459E25-34FE-EEDF-CB67-AB22C6E1DD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6EA4BFF0-3D90-7B94-4B7C-4D1E91BC54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a:t>Physical bullying </a:t>
            </a:r>
          </a:p>
          <a:p>
            <a:r>
              <a:rPr lang="en-GB" altLang="en-US"/>
              <a:t>•     being hit, pushed around by someone or more than one person </a:t>
            </a:r>
          </a:p>
          <a:p>
            <a:r>
              <a:rPr lang="en-GB" altLang="en-US"/>
              <a:t> having their clothes, glasses or bag damaged </a:t>
            </a:r>
          </a:p>
          <a:p>
            <a:r>
              <a:rPr lang="en-GB" altLang="en-US"/>
              <a:t> having their phone or other belongings damaged or taken from them</a:t>
            </a:r>
          </a:p>
          <a:p>
            <a:r>
              <a:rPr lang="en-GB" altLang="en-US"/>
              <a:t> having money taken from them, or being forced to steal money for the bullies </a:t>
            </a:r>
          </a:p>
          <a:p>
            <a:endParaRPr lang="en-GB" altLang="en-US"/>
          </a:p>
          <a:p>
            <a:r>
              <a:rPr lang="en-GB" altLang="en-US" b="1"/>
              <a:t>Verbal bullying </a:t>
            </a:r>
          </a:p>
          <a:p>
            <a:r>
              <a:rPr lang="en-GB" altLang="en-US"/>
              <a:t> being called names or having comments made about how they look</a:t>
            </a:r>
          </a:p>
          <a:p>
            <a:r>
              <a:rPr lang="en-GB" altLang="en-US"/>
              <a:t> spreading nasty rumours or stories about them</a:t>
            </a:r>
          </a:p>
          <a:p>
            <a:r>
              <a:rPr lang="en-GB" altLang="en-US"/>
              <a:t> threatening them </a:t>
            </a:r>
          </a:p>
          <a:p>
            <a:r>
              <a:rPr lang="en-GB" altLang="en-US"/>
              <a:t> making comments about their house, belongings or</a:t>
            </a:r>
          </a:p>
          <a:p>
            <a:endParaRPr lang="en-GB" altLang="en-US"/>
          </a:p>
          <a:p>
            <a:r>
              <a:rPr lang="en-GB" altLang="en-US" b="1"/>
              <a:t>Emotional bullying</a:t>
            </a:r>
          </a:p>
          <a:p>
            <a:r>
              <a:rPr lang="en-GB" altLang="en-US"/>
              <a:t> leaving them out of games or activities</a:t>
            </a:r>
          </a:p>
          <a:p>
            <a:r>
              <a:rPr lang="en-GB" altLang="en-US"/>
              <a:t> making others ignore them as well </a:t>
            </a:r>
          </a:p>
          <a:p>
            <a:r>
              <a:rPr lang="en-GB" altLang="en-US"/>
              <a:t>telling them they are stupid, can’t do anything right, hopeless at games etc</a:t>
            </a:r>
          </a:p>
          <a:p>
            <a:endParaRPr lang="en-GB" altLang="en-US"/>
          </a:p>
          <a:p>
            <a:r>
              <a:rPr lang="en-GB" altLang="en-US"/>
              <a:t> </a:t>
            </a:r>
            <a:r>
              <a:rPr lang="en-GB" altLang="en-US" b="1"/>
              <a:t>Racist bullying </a:t>
            </a:r>
          </a:p>
          <a:p>
            <a:r>
              <a:rPr lang="en-GB" altLang="en-US"/>
              <a:t> calling them racist names</a:t>
            </a:r>
          </a:p>
          <a:p>
            <a:r>
              <a:rPr lang="en-GB" altLang="en-US"/>
              <a:t> always talking to them in ridiculous accents </a:t>
            </a:r>
          </a:p>
          <a:p>
            <a:r>
              <a:rPr lang="en-GB" altLang="en-US"/>
              <a:t> making fun of their country or culture or religion</a:t>
            </a:r>
          </a:p>
          <a:p>
            <a:endParaRPr lang="en-GB" altLang="en-US"/>
          </a:p>
          <a:p>
            <a:r>
              <a:rPr lang="en-GB" altLang="en-US" b="1"/>
              <a:t>Online bullying </a:t>
            </a:r>
            <a:endParaRPr lang="en-GB" altLang="en-US"/>
          </a:p>
          <a:p>
            <a:r>
              <a:rPr lang="en-GB" altLang="en-US"/>
              <a:t> posting offensive remarks about somebody online </a:t>
            </a:r>
          </a:p>
          <a:p>
            <a:r>
              <a:rPr lang="en-GB" altLang="en-US"/>
              <a:t> encouraging a lot of people to be involved in bullying using texts or social networking sites •</a:t>
            </a:r>
          </a:p>
          <a:p>
            <a:r>
              <a:rPr lang="en-GB" altLang="en-US"/>
              <a:t>sending threatening messages anonymously</a:t>
            </a:r>
          </a:p>
          <a:p>
            <a:endParaRPr lang="en-GB" altLang="en-US"/>
          </a:p>
          <a:p>
            <a:endParaRPr lang="en-GB" altLang="en-US"/>
          </a:p>
        </p:txBody>
      </p:sp>
      <p:sp>
        <p:nvSpPr>
          <p:cNvPr id="12292" name="Slide Number Placeholder 3">
            <a:extLst>
              <a:ext uri="{FF2B5EF4-FFF2-40B4-BE49-F238E27FC236}">
                <a16:creationId xmlns:a16="http://schemas.microsoft.com/office/drawing/2014/main" id="{9E3BFB83-B25C-13AD-9DB8-A071D6128D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07FD66A-8BCB-4193-B08D-E77A7FCF2699}" type="slidenum">
              <a:rPr lang="en-GB" altLang="en-US" sz="1200"/>
              <a:pPr/>
              <a:t>6</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376C750-2B78-7719-619F-00E39E9CE2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3363C9B9-4095-2FD8-8B33-FD7E2C04DA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I am going to show you 2 pictures, raise your hands to respond.</a:t>
            </a:r>
          </a:p>
        </p:txBody>
      </p:sp>
      <p:sp>
        <p:nvSpPr>
          <p:cNvPr id="16388" name="Slide Number Placeholder 3">
            <a:extLst>
              <a:ext uri="{FF2B5EF4-FFF2-40B4-BE49-F238E27FC236}">
                <a16:creationId xmlns:a16="http://schemas.microsoft.com/office/drawing/2014/main" id="{0C4A5F60-E56C-2BE7-57E6-6F034B7CB1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4539FAB-7A98-42A2-9AD1-FE38EBFC7EBA}" type="slidenum">
              <a:rPr lang="en-GB" altLang="en-US" sz="1200"/>
              <a:pPr/>
              <a:t>9</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313D028-8D91-4952-9728-7F353D5C95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13FD8AD8-2F4C-E65C-5A10-BB9858D114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Do a hands up and ask why they think as they do.</a:t>
            </a:r>
          </a:p>
        </p:txBody>
      </p:sp>
      <p:sp>
        <p:nvSpPr>
          <p:cNvPr id="18436" name="Slide Number Placeholder 3">
            <a:extLst>
              <a:ext uri="{FF2B5EF4-FFF2-40B4-BE49-F238E27FC236}">
                <a16:creationId xmlns:a16="http://schemas.microsoft.com/office/drawing/2014/main" id="{CED3D21D-8A2A-B395-6F75-2E0D0446CB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B8AC38B-C1FB-4D57-8CFD-58CA382239E5}" type="slidenum">
              <a:rPr lang="en-GB" altLang="en-US" sz="1200"/>
              <a:pPr/>
              <a:t>10</a:t>
            </a:fld>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73E8070-9A27-F0AD-DDA9-C7D9A5CC04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B0B5ABCD-50C8-DCAD-0F78-F24725A522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Again do a hands up- pick out that some people like to play sport- may like different football teams- and some prefer to play inside and make a mess with slime. </a:t>
            </a:r>
          </a:p>
          <a:p>
            <a:endParaRPr lang="en-GB" altLang="en-US"/>
          </a:p>
          <a:p>
            <a:r>
              <a:rPr lang="en-GB" altLang="en-US"/>
              <a:t>Pick two people sat side by side</a:t>
            </a:r>
          </a:p>
          <a:p>
            <a:r>
              <a:rPr lang="en-GB" altLang="en-US"/>
              <a:t>Did it matter that your friend didn’t like what you liked?</a:t>
            </a:r>
          </a:p>
          <a:p>
            <a:r>
              <a:rPr lang="en-GB" altLang="en-US"/>
              <a:t>Does that mean that you are not friends? Does that mean that you wont play with your friend? NO </a:t>
            </a:r>
          </a:p>
          <a:p>
            <a:r>
              <a:rPr lang="en-GB" altLang="en-US"/>
              <a:t>Would we be happy if someone was mean to us for being different to them?</a:t>
            </a:r>
          </a:p>
          <a:p>
            <a:endParaRPr lang="en-GB" altLang="en-US"/>
          </a:p>
          <a:p>
            <a:r>
              <a:rPr lang="en-GB" altLang="en-US"/>
              <a:t>It doesn’t matter if we like different things the important thing to remember is that it is ok to be different.</a:t>
            </a:r>
          </a:p>
          <a:p>
            <a:r>
              <a:rPr lang="en-GB" altLang="en-US"/>
              <a:t>To show tolerance we need to work together , accept other peoples, not upset anyone because they are different.</a:t>
            </a:r>
          </a:p>
          <a:p>
            <a:endParaRPr lang="en-GB" altLang="en-US"/>
          </a:p>
        </p:txBody>
      </p:sp>
      <p:sp>
        <p:nvSpPr>
          <p:cNvPr id="20484" name="Slide Number Placeholder 3">
            <a:extLst>
              <a:ext uri="{FF2B5EF4-FFF2-40B4-BE49-F238E27FC236}">
                <a16:creationId xmlns:a16="http://schemas.microsoft.com/office/drawing/2014/main" id="{6F20A4D0-0034-1673-216C-73AECAF2C4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71ED9EF-BCAD-4CD7-887B-12CD5C9D4771}" type="slidenum">
              <a:rPr lang="en-GB" altLang="en-US" sz="1200"/>
              <a:pPr/>
              <a:t>11</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D963A92-1EFD-41F3-AD57-2DD61E1883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05C85B5-1EEC-616F-AE2C-9F1832D7D6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We all have different ideas, opinions, likes and dislikes.</a:t>
            </a:r>
          </a:p>
          <a:p>
            <a:pPr eaLnBrk="1" hangingPunct="1">
              <a:spcBef>
                <a:spcPct val="0"/>
              </a:spcBef>
            </a:pPr>
            <a:r>
              <a:rPr lang="en-GB" altLang="en-US"/>
              <a:t>We are the same but different</a:t>
            </a:r>
          </a:p>
          <a:p>
            <a:pPr eaLnBrk="1" hangingPunct="1">
              <a:spcBef>
                <a:spcPct val="0"/>
              </a:spcBef>
            </a:pPr>
            <a:endParaRPr lang="en-GB" altLang="en-US"/>
          </a:p>
          <a:p>
            <a:pPr eaLnBrk="1" hangingPunct="1">
              <a:spcBef>
                <a:spcPct val="0"/>
              </a:spcBef>
            </a:pPr>
            <a:r>
              <a:rPr lang="en-GB" altLang="en-US"/>
              <a:t>We don’t all have to agree with one another</a:t>
            </a:r>
          </a:p>
          <a:p>
            <a:pPr eaLnBrk="1" hangingPunct="1">
              <a:spcBef>
                <a:spcPct val="0"/>
              </a:spcBef>
            </a:pPr>
            <a:r>
              <a:rPr lang="en-GB" altLang="en-US"/>
              <a:t>What is important is that we are kind, caring and helpful towards one another.</a:t>
            </a:r>
          </a:p>
          <a:p>
            <a:pPr eaLnBrk="1" hangingPunct="1">
              <a:spcBef>
                <a:spcPct val="0"/>
              </a:spcBef>
            </a:pPr>
            <a:r>
              <a:rPr lang="en-GB" altLang="en-US"/>
              <a:t>When we are have tolerance we don’t care if someone is a boy or a girl,  which football team they support or if they wear glasses or not.</a:t>
            </a:r>
          </a:p>
          <a:p>
            <a:pPr eaLnBrk="1" hangingPunct="1">
              <a:spcBef>
                <a:spcPct val="0"/>
              </a:spcBef>
            </a:pPr>
            <a:r>
              <a:rPr lang="en-GB" altLang="en-US"/>
              <a:t>Because it’s the difference between us that make each one of us special.</a:t>
            </a:r>
          </a:p>
          <a:p>
            <a:pPr eaLnBrk="1" hangingPunct="1">
              <a:spcBef>
                <a:spcPct val="0"/>
              </a:spcBef>
            </a:pPr>
            <a:endParaRPr lang="en-GB" altLang="en-US"/>
          </a:p>
        </p:txBody>
      </p:sp>
      <p:sp>
        <p:nvSpPr>
          <p:cNvPr id="22532" name="Slide Number Placeholder 3">
            <a:extLst>
              <a:ext uri="{FF2B5EF4-FFF2-40B4-BE49-F238E27FC236}">
                <a16:creationId xmlns:a16="http://schemas.microsoft.com/office/drawing/2014/main" id="{778FCC2E-55A1-668B-F070-46A0916316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F827D65-3D99-46B0-82EF-A5B8950C9252}" type="slidenum">
              <a:rPr lang="en-GB" altLang="en-US" sz="1200"/>
              <a:pPr/>
              <a:t>12</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D80F141-FBDF-A360-9A81-CE19BA7DF2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FFEDB027-8826-616C-D43B-7CC27E8858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latin typeface="Times New Roman" panose="02020603050405020304" pitchFamily="18" charset="0"/>
            </a:endParaRPr>
          </a:p>
        </p:txBody>
      </p:sp>
      <p:sp>
        <p:nvSpPr>
          <p:cNvPr id="27652" name="Slide Number Placeholder 3">
            <a:extLst>
              <a:ext uri="{FF2B5EF4-FFF2-40B4-BE49-F238E27FC236}">
                <a16:creationId xmlns:a16="http://schemas.microsoft.com/office/drawing/2014/main" id="{3F1D224B-F7CA-F7C9-606C-0BCB892083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Wingdings" panose="05000000000000000000" pitchFamily="2" charset="2"/>
              <a:buNone/>
            </a:pPr>
            <a:fld id="{EA79C877-2263-4749-A749-863FB9B1D274}" type="slidenum">
              <a:rPr lang="en-GB" altLang="en-US" sz="1200">
                <a:latin typeface="Times New Roman" panose="02020603050405020304" pitchFamily="18" charset="0"/>
                <a:ea typeface="Arial Unicode MS" panose="020B0604020202020204" pitchFamily="34" charset="-128"/>
                <a:cs typeface="Arial Unicode MS" panose="020B0604020202020204" pitchFamily="34" charset="-128"/>
              </a:rPr>
              <a:pPr>
                <a:buFont typeface="Wingdings" panose="05000000000000000000" pitchFamily="2" charset="2"/>
                <a:buNone/>
              </a:pPr>
              <a:t>16</a:t>
            </a:fld>
            <a:endParaRPr lang="en-GB" altLang="en-US" sz="1200">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ECAC5B65-945B-5D16-17E4-B5A2682D86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DD8461-C7E0-6B96-5D54-31707F668B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CDB58F-F856-51D5-4E04-EF8B6E39550E}"/>
              </a:ext>
            </a:extLst>
          </p:cNvPr>
          <p:cNvSpPr>
            <a:spLocks noGrp="1" noChangeArrowheads="1"/>
          </p:cNvSpPr>
          <p:nvPr>
            <p:ph type="sldNum" sz="quarter" idx="12"/>
          </p:nvPr>
        </p:nvSpPr>
        <p:spPr>
          <a:ln/>
        </p:spPr>
        <p:txBody>
          <a:bodyPr/>
          <a:lstStyle>
            <a:lvl1pPr>
              <a:defRPr/>
            </a:lvl1pPr>
          </a:lstStyle>
          <a:p>
            <a:fld id="{B520B31D-EE95-4219-802C-E3D062E9A62C}" type="slidenum">
              <a:rPr lang="en-US" altLang="en-US"/>
              <a:pPr/>
              <a:t>‹#›</a:t>
            </a:fld>
            <a:endParaRPr lang="en-US" altLang="en-US"/>
          </a:p>
        </p:txBody>
      </p:sp>
    </p:spTree>
    <p:extLst>
      <p:ext uri="{BB962C8B-B14F-4D97-AF65-F5344CB8AC3E}">
        <p14:creationId xmlns:p14="http://schemas.microsoft.com/office/powerpoint/2010/main" val="312924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EF24C22-BD6F-9C90-EEFE-93B620C2A9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1DC7A3-0BBD-8D04-7CC9-C576CEBE7D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79FAD5-92EE-A1C1-9E6F-B132D0DA9D7F}"/>
              </a:ext>
            </a:extLst>
          </p:cNvPr>
          <p:cNvSpPr>
            <a:spLocks noGrp="1" noChangeArrowheads="1"/>
          </p:cNvSpPr>
          <p:nvPr>
            <p:ph type="sldNum" sz="quarter" idx="12"/>
          </p:nvPr>
        </p:nvSpPr>
        <p:spPr>
          <a:ln/>
        </p:spPr>
        <p:txBody>
          <a:bodyPr/>
          <a:lstStyle>
            <a:lvl1pPr>
              <a:defRPr/>
            </a:lvl1pPr>
          </a:lstStyle>
          <a:p>
            <a:fld id="{598DFA7C-1971-47BC-B12E-DC75A9270516}" type="slidenum">
              <a:rPr lang="en-US" altLang="en-US"/>
              <a:pPr/>
              <a:t>‹#›</a:t>
            </a:fld>
            <a:endParaRPr lang="en-US" altLang="en-US"/>
          </a:p>
        </p:txBody>
      </p:sp>
    </p:spTree>
    <p:extLst>
      <p:ext uri="{BB962C8B-B14F-4D97-AF65-F5344CB8AC3E}">
        <p14:creationId xmlns:p14="http://schemas.microsoft.com/office/powerpoint/2010/main" val="146595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A70851C-ADAC-D36C-4237-1E289764F0B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151D1E5-5C00-618C-431C-86D09B3D03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192F99-BABD-97E8-0D67-BB9C1F7441B3}"/>
              </a:ext>
            </a:extLst>
          </p:cNvPr>
          <p:cNvSpPr>
            <a:spLocks noGrp="1" noChangeArrowheads="1"/>
          </p:cNvSpPr>
          <p:nvPr>
            <p:ph type="sldNum" sz="quarter" idx="12"/>
          </p:nvPr>
        </p:nvSpPr>
        <p:spPr>
          <a:ln/>
        </p:spPr>
        <p:txBody>
          <a:bodyPr/>
          <a:lstStyle>
            <a:lvl1pPr>
              <a:defRPr/>
            </a:lvl1pPr>
          </a:lstStyle>
          <a:p>
            <a:fld id="{84E08FAB-FB84-45E4-B65D-0A3D770946F5}" type="slidenum">
              <a:rPr lang="en-US" altLang="en-US"/>
              <a:pPr/>
              <a:t>‹#›</a:t>
            </a:fld>
            <a:endParaRPr lang="en-US" altLang="en-US"/>
          </a:p>
        </p:txBody>
      </p:sp>
    </p:spTree>
    <p:extLst>
      <p:ext uri="{BB962C8B-B14F-4D97-AF65-F5344CB8AC3E}">
        <p14:creationId xmlns:p14="http://schemas.microsoft.com/office/powerpoint/2010/main" val="3855626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22DF13A-E81B-549B-FBF8-2C3B7CA73E1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74A190-0DE7-BA9B-2180-D1BAEA5A4D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3E27991-C7F3-A23D-4B90-6A16DD8092C9}"/>
              </a:ext>
            </a:extLst>
          </p:cNvPr>
          <p:cNvSpPr>
            <a:spLocks noGrp="1" noChangeArrowheads="1"/>
          </p:cNvSpPr>
          <p:nvPr>
            <p:ph type="sldNum" sz="quarter" idx="12"/>
          </p:nvPr>
        </p:nvSpPr>
        <p:spPr>
          <a:ln/>
        </p:spPr>
        <p:txBody>
          <a:bodyPr/>
          <a:lstStyle>
            <a:lvl1pPr>
              <a:defRPr/>
            </a:lvl1pPr>
          </a:lstStyle>
          <a:p>
            <a:fld id="{736AC25D-78EE-4108-90E0-15B1EAB8763D}" type="slidenum">
              <a:rPr lang="en-US" altLang="en-US"/>
              <a:pPr/>
              <a:t>‹#›</a:t>
            </a:fld>
            <a:endParaRPr lang="en-US" altLang="en-US"/>
          </a:p>
        </p:txBody>
      </p:sp>
    </p:spTree>
    <p:extLst>
      <p:ext uri="{BB962C8B-B14F-4D97-AF65-F5344CB8AC3E}">
        <p14:creationId xmlns:p14="http://schemas.microsoft.com/office/powerpoint/2010/main" val="1840523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6B03899-6516-7E30-6C48-0D5468C1584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70E1E6F-5BFD-2A71-1AC0-C45550045A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77A67B1-BDB5-F14D-DAFC-936079CC2CC7}"/>
              </a:ext>
            </a:extLst>
          </p:cNvPr>
          <p:cNvSpPr>
            <a:spLocks noGrp="1" noChangeArrowheads="1"/>
          </p:cNvSpPr>
          <p:nvPr>
            <p:ph type="sldNum" sz="quarter" idx="12"/>
          </p:nvPr>
        </p:nvSpPr>
        <p:spPr>
          <a:ln/>
        </p:spPr>
        <p:txBody>
          <a:bodyPr/>
          <a:lstStyle>
            <a:lvl1pPr>
              <a:defRPr/>
            </a:lvl1pPr>
          </a:lstStyle>
          <a:p>
            <a:fld id="{4F1B2C65-D4BD-496B-89CB-8AD216CA770E}" type="slidenum">
              <a:rPr lang="en-US" altLang="en-US"/>
              <a:pPr/>
              <a:t>‹#›</a:t>
            </a:fld>
            <a:endParaRPr lang="en-US" altLang="en-US"/>
          </a:p>
        </p:txBody>
      </p:sp>
    </p:spTree>
    <p:extLst>
      <p:ext uri="{BB962C8B-B14F-4D97-AF65-F5344CB8AC3E}">
        <p14:creationId xmlns:p14="http://schemas.microsoft.com/office/powerpoint/2010/main" val="2407404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A752CD55-7DAA-05A5-05B3-72A8564805D6}"/>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922F9956-17EA-FCFC-0B19-9097BFD951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E43FA474-EDFF-72C9-C4FA-C3E12977B705}"/>
              </a:ext>
            </a:extLst>
          </p:cNvPr>
          <p:cNvSpPr>
            <a:spLocks noGrp="1" noChangeArrowheads="1"/>
          </p:cNvSpPr>
          <p:nvPr>
            <p:ph type="sldNum" sz="quarter" idx="12"/>
          </p:nvPr>
        </p:nvSpPr>
        <p:spPr>
          <a:ln/>
        </p:spPr>
        <p:txBody>
          <a:bodyPr/>
          <a:lstStyle>
            <a:lvl1pPr>
              <a:defRPr/>
            </a:lvl1pPr>
          </a:lstStyle>
          <a:p>
            <a:fld id="{B471F1E1-293E-413E-82C9-D995F8D60283}" type="slidenum">
              <a:rPr lang="en-US" altLang="en-US"/>
              <a:pPr/>
              <a:t>‹#›</a:t>
            </a:fld>
            <a:endParaRPr lang="en-US" altLang="en-US"/>
          </a:p>
        </p:txBody>
      </p:sp>
    </p:spTree>
    <p:extLst>
      <p:ext uri="{BB962C8B-B14F-4D97-AF65-F5344CB8AC3E}">
        <p14:creationId xmlns:p14="http://schemas.microsoft.com/office/powerpoint/2010/main" val="316474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8B7B8F9-E0E2-53B2-A794-47BA0356E2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1E98E8-1CFF-9A0C-9585-86E9E55B7E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09BC10-3876-9C47-E032-97FEBB28AE61}"/>
              </a:ext>
            </a:extLst>
          </p:cNvPr>
          <p:cNvSpPr>
            <a:spLocks noGrp="1" noChangeArrowheads="1"/>
          </p:cNvSpPr>
          <p:nvPr>
            <p:ph type="sldNum" sz="quarter" idx="12"/>
          </p:nvPr>
        </p:nvSpPr>
        <p:spPr>
          <a:ln/>
        </p:spPr>
        <p:txBody>
          <a:bodyPr/>
          <a:lstStyle>
            <a:lvl1pPr>
              <a:defRPr/>
            </a:lvl1pPr>
          </a:lstStyle>
          <a:p>
            <a:fld id="{D7A151E7-36D8-469F-B98F-AB0944BE9FC8}" type="slidenum">
              <a:rPr lang="en-US" altLang="en-US"/>
              <a:pPr/>
              <a:t>‹#›</a:t>
            </a:fld>
            <a:endParaRPr lang="en-US" altLang="en-US"/>
          </a:p>
        </p:txBody>
      </p:sp>
    </p:spTree>
    <p:extLst>
      <p:ext uri="{BB962C8B-B14F-4D97-AF65-F5344CB8AC3E}">
        <p14:creationId xmlns:p14="http://schemas.microsoft.com/office/powerpoint/2010/main" val="301405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0E1EA73-9B9F-98E4-33BF-E6BF4B07A4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714264-BBFC-DFBE-4264-879C0BDB85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6942773-E2AC-1BE0-943B-A098813B60D1}"/>
              </a:ext>
            </a:extLst>
          </p:cNvPr>
          <p:cNvSpPr>
            <a:spLocks noGrp="1" noChangeArrowheads="1"/>
          </p:cNvSpPr>
          <p:nvPr>
            <p:ph type="sldNum" sz="quarter" idx="12"/>
          </p:nvPr>
        </p:nvSpPr>
        <p:spPr>
          <a:ln/>
        </p:spPr>
        <p:txBody>
          <a:bodyPr/>
          <a:lstStyle>
            <a:lvl1pPr>
              <a:defRPr/>
            </a:lvl1pPr>
          </a:lstStyle>
          <a:p>
            <a:fld id="{8DB9CD9A-9EB6-44E7-9F64-5E1A52AA7CAD}" type="slidenum">
              <a:rPr lang="en-US" altLang="en-US"/>
              <a:pPr/>
              <a:t>‹#›</a:t>
            </a:fld>
            <a:endParaRPr lang="en-US" altLang="en-US"/>
          </a:p>
        </p:txBody>
      </p:sp>
    </p:spTree>
    <p:extLst>
      <p:ext uri="{BB962C8B-B14F-4D97-AF65-F5344CB8AC3E}">
        <p14:creationId xmlns:p14="http://schemas.microsoft.com/office/powerpoint/2010/main" val="3928704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7D74A3B0-D341-F396-A587-2B7B3BEA72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03E92A-F72A-CEB0-84EF-DF2E81BB27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6DC3D50-675A-BB52-7FC9-0DCB7ABFE941}"/>
              </a:ext>
            </a:extLst>
          </p:cNvPr>
          <p:cNvSpPr>
            <a:spLocks noGrp="1" noChangeArrowheads="1"/>
          </p:cNvSpPr>
          <p:nvPr>
            <p:ph type="sldNum" sz="quarter" idx="12"/>
          </p:nvPr>
        </p:nvSpPr>
        <p:spPr>
          <a:ln/>
        </p:spPr>
        <p:txBody>
          <a:bodyPr/>
          <a:lstStyle>
            <a:lvl1pPr>
              <a:defRPr/>
            </a:lvl1pPr>
          </a:lstStyle>
          <a:p>
            <a:fld id="{0555CDD3-C4A6-4D5A-8C7C-2F1126B736C4}" type="slidenum">
              <a:rPr lang="en-US" altLang="en-US"/>
              <a:pPr/>
              <a:t>‹#›</a:t>
            </a:fld>
            <a:endParaRPr lang="en-US" altLang="en-US"/>
          </a:p>
        </p:txBody>
      </p:sp>
    </p:spTree>
    <p:extLst>
      <p:ext uri="{BB962C8B-B14F-4D97-AF65-F5344CB8AC3E}">
        <p14:creationId xmlns:p14="http://schemas.microsoft.com/office/powerpoint/2010/main" val="375058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CD3C64A-9A66-88C1-940C-3925813A178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4489CCA-5E49-D23B-7CDE-C003950EC3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1EC0A6E-AE12-5983-E5AB-75866874709F}"/>
              </a:ext>
            </a:extLst>
          </p:cNvPr>
          <p:cNvSpPr>
            <a:spLocks noGrp="1" noChangeArrowheads="1"/>
          </p:cNvSpPr>
          <p:nvPr>
            <p:ph type="sldNum" sz="quarter" idx="12"/>
          </p:nvPr>
        </p:nvSpPr>
        <p:spPr>
          <a:ln/>
        </p:spPr>
        <p:txBody>
          <a:bodyPr/>
          <a:lstStyle>
            <a:lvl1pPr>
              <a:defRPr/>
            </a:lvl1pPr>
          </a:lstStyle>
          <a:p>
            <a:fld id="{36D68A85-9F50-448E-AE12-84943FF30AAC}" type="slidenum">
              <a:rPr lang="en-US" altLang="en-US"/>
              <a:pPr/>
              <a:t>‹#›</a:t>
            </a:fld>
            <a:endParaRPr lang="en-US" altLang="en-US"/>
          </a:p>
        </p:txBody>
      </p:sp>
    </p:spTree>
    <p:extLst>
      <p:ext uri="{BB962C8B-B14F-4D97-AF65-F5344CB8AC3E}">
        <p14:creationId xmlns:p14="http://schemas.microsoft.com/office/powerpoint/2010/main" val="1954955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7E78F8AB-8FEC-9CEA-81E5-76F13F1C600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FEBBEFF-861C-2F16-DEF6-AEE233808B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A2C4C40-AAFD-DC5A-3711-3839ADA08671}"/>
              </a:ext>
            </a:extLst>
          </p:cNvPr>
          <p:cNvSpPr>
            <a:spLocks noGrp="1" noChangeArrowheads="1"/>
          </p:cNvSpPr>
          <p:nvPr>
            <p:ph type="sldNum" sz="quarter" idx="12"/>
          </p:nvPr>
        </p:nvSpPr>
        <p:spPr>
          <a:ln/>
        </p:spPr>
        <p:txBody>
          <a:bodyPr/>
          <a:lstStyle>
            <a:lvl1pPr>
              <a:defRPr/>
            </a:lvl1pPr>
          </a:lstStyle>
          <a:p>
            <a:fld id="{0474F87E-F98B-494C-B690-0F8754C9CA16}" type="slidenum">
              <a:rPr lang="en-US" altLang="en-US"/>
              <a:pPr/>
              <a:t>‹#›</a:t>
            </a:fld>
            <a:endParaRPr lang="en-US" altLang="en-US"/>
          </a:p>
        </p:txBody>
      </p:sp>
    </p:spTree>
    <p:extLst>
      <p:ext uri="{BB962C8B-B14F-4D97-AF65-F5344CB8AC3E}">
        <p14:creationId xmlns:p14="http://schemas.microsoft.com/office/powerpoint/2010/main" val="270830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D845430-E0BF-33F8-2D99-0EE24270E63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39537DC-6FDE-8F52-FB60-9AF9654B36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89B219F-5EE4-3643-66CF-AFE597A5AB95}"/>
              </a:ext>
            </a:extLst>
          </p:cNvPr>
          <p:cNvSpPr>
            <a:spLocks noGrp="1" noChangeArrowheads="1"/>
          </p:cNvSpPr>
          <p:nvPr>
            <p:ph type="sldNum" sz="quarter" idx="12"/>
          </p:nvPr>
        </p:nvSpPr>
        <p:spPr>
          <a:ln/>
        </p:spPr>
        <p:txBody>
          <a:bodyPr/>
          <a:lstStyle>
            <a:lvl1pPr>
              <a:defRPr/>
            </a:lvl1pPr>
          </a:lstStyle>
          <a:p>
            <a:fld id="{6E5956BC-899D-4624-B9B0-D8658EE00FB0}" type="slidenum">
              <a:rPr lang="en-US" altLang="en-US"/>
              <a:pPr/>
              <a:t>‹#›</a:t>
            </a:fld>
            <a:endParaRPr lang="en-US" altLang="en-US"/>
          </a:p>
        </p:txBody>
      </p:sp>
    </p:spTree>
    <p:extLst>
      <p:ext uri="{BB962C8B-B14F-4D97-AF65-F5344CB8AC3E}">
        <p14:creationId xmlns:p14="http://schemas.microsoft.com/office/powerpoint/2010/main" val="53585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E50E27C-7C98-1819-30A6-A73CE7F35B9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44FC6C0-1B87-D835-F34E-6BD5896FD0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48D5D45-264D-A2F0-B0BF-F1A935533076}"/>
              </a:ext>
            </a:extLst>
          </p:cNvPr>
          <p:cNvSpPr>
            <a:spLocks noGrp="1" noChangeArrowheads="1"/>
          </p:cNvSpPr>
          <p:nvPr>
            <p:ph type="sldNum" sz="quarter" idx="12"/>
          </p:nvPr>
        </p:nvSpPr>
        <p:spPr>
          <a:ln/>
        </p:spPr>
        <p:txBody>
          <a:bodyPr/>
          <a:lstStyle>
            <a:lvl1pPr>
              <a:defRPr/>
            </a:lvl1pPr>
          </a:lstStyle>
          <a:p>
            <a:fld id="{4995CD7E-25E9-4613-BFA4-5C27165E0D8D}" type="slidenum">
              <a:rPr lang="en-US" altLang="en-US"/>
              <a:pPr/>
              <a:t>‹#›</a:t>
            </a:fld>
            <a:endParaRPr lang="en-US" altLang="en-US"/>
          </a:p>
        </p:txBody>
      </p:sp>
    </p:spTree>
    <p:extLst>
      <p:ext uri="{BB962C8B-B14F-4D97-AF65-F5344CB8AC3E}">
        <p14:creationId xmlns:p14="http://schemas.microsoft.com/office/powerpoint/2010/main" val="1755871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704F6DF-4630-C928-1A0E-0CF5929D635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63BE0DB-B67C-93E3-D094-2AAF2FC722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8288E2B-2AC3-547A-4220-F8D59E1DB198}"/>
              </a:ext>
            </a:extLst>
          </p:cNvPr>
          <p:cNvSpPr>
            <a:spLocks noGrp="1" noChangeArrowheads="1"/>
          </p:cNvSpPr>
          <p:nvPr>
            <p:ph type="sldNum" sz="quarter" idx="12"/>
          </p:nvPr>
        </p:nvSpPr>
        <p:spPr>
          <a:ln/>
        </p:spPr>
        <p:txBody>
          <a:bodyPr/>
          <a:lstStyle>
            <a:lvl1pPr>
              <a:defRPr/>
            </a:lvl1pPr>
          </a:lstStyle>
          <a:p>
            <a:fld id="{C76B210D-0F6A-472F-9EA2-8C966787D3B4}" type="slidenum">
              <a:rPr lang="en-US" altLang="en-US"/>
              <a:pPr/>
              <a:t>‹#›</a:t>
            </a:fld>
            <a:endParaRPr lang="en-US" altLang="en-US"/>
          </a:p>
        </p:txBody>
      </p:sp>
    </p:spTree>
    <p:extLst>
      <p:ext uri="{BB962C8B-B14F-4D97-AF65-F5344CB8AC3E}">
        <p14:creationId xmlns:p14="http://schemas.microsoft.com/office/powerpoint/2010/main" val="334415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876F963-937B-744F-19DB-A6B2F65DEA7C}"/>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8561BFA-8474-4CC6-C15A-CFC523337FD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a:extLst>
              <a:ext uri="{FF2B5EF4-FFF2-40B4-BE49-F238E27FC236}">
                <a16:creationId xmlns:a16="http://schemas.microsoft.com/office/drawing/2014/main" id="{8A8D778A-F9E5-231F-3DD4-9850B73AD0EE}"/>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22" charset="-128"/>
              </a:defRPr>
            </a:lvl1pPr>
          </a:lstStyle>
          <a:p>
            <a:pPr>
              <a:defRPr/>
            </a:pPr>
            <a:endParaRPr lang="en-US"/>
          </a:p>
        </p:txBody>
      </p:sp>
      <p:sp>
        <p:nvSpPr>
          <p:cNvPr id="4101" name="Rectangle 5">
            <a:extLst>
              <a:ext uri="{FF2B5EF4-FFF2-40B4-BE49-F238E27FC236}">
                <a16:creationId xmlns:a16="http://schemas.microsoft.com/office/drawing/2014/main" id="{22CF8256-F0A8-03B0-5EE3-DC0F745D3D2C}"/>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22" charset="-128"/>
              </a:defRPr>
            </a:lvl1pPr>
          </a:lstStyle>
          <a:p>
            <a:pPr>
              <a:defRPr/>
            </a:pPr>
            <a:endParaRPr lang="en-US"/>
          </a:p>
        </p:txBody>
      </p:sp>
      <p:sp>
        <p:nvSpPr>
          <p:cNvPr id="4102" name="Rectangle 6">
            <a:extLst>
              <a:ext uri="{FF2B5EF4-FFF2-40B4-BE49-F238E27FC236}">
                <a16:creationId xmlns:a16="http://schemas.microsoft.com/office/drawing/2014/main" id="{43ED8EE6-22F5-BFE3-E5A5-242485FD5BB5}"/>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6A726FD2-9726-4F35-976C-88D79C66F328}" type="slidenum">
              <a:rPr lang="en-US" altLang="en-US"/>
              <a:pPr/>
              <a:t>‹#›</a:t>
            </a:fld>
            <a:endParaRPr lang="en-US" altLang="en-US"/>
          </a:p>
        </p:txBody>
      </p:sp>
      <p:pic>
        <p:nvPicPr>
          <p:cNvPr id="1031" name="Picture 7" descr="topbar">
            <a:extLst>
              <a:ext uri="{FF2B5EF4-FFF2-40B4-BE49-F238E27FC236}">
                <a16:creationId xmlns:a16="http://schemas.microsoft.com/office/drawing/2014/main" id="{70C3A463-6259-43DF-8627-4EEE77F7C5C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bottombar">
            <a:extLst>
              <a:ext uri="{FF2B5EF4-FFF2-40B4-BE49-F238E27FC236}">
                <a16:creationId xmlns:a16="http://schemas.microsoft.com/office/drawing/2014/main" id="{0C6831DE-3114-9AD6-A42F-7A31E7D5E06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5588000"/>
            <a:ext cx="9144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pitchFamily="22" charset="-128"/>
        </a:defRPr>
      </a:lvl6pPr>
      <a:lvl7pPr marL="914400" algn="ctr" rtl="0" fontAlgn="base">
        <a:spcBef>
          <a:spcPct val="0"/>
        </a:spcBef>
        <a:spcAft>
          <a:spcPct val="0"/>
        </a:spcAft>
        <a:defRPr sz="4400">
          <a:solidFill>
            <a:schemeClr val="tx2"/>
          </a:solidFill>
          <a:latin typeface="Arial" charset="0"/>
          <a:ea typeface="ＭＳ Ｐゴシック" pitchFamily="22" charset="-128"/>
        </a:defRPr>
      </a:lvl7pPr>
      <a:lvl8pPr marL="1371600" algn="ctr" rtl="0" fontAlgn="base">
        <a:spcBef>
          <a:spcPct val="0"/>
        </a:spcBef>
        <a:spcAft>
          <a:spcPct val="0"/>
        </a:spcAft>
        <a:defRPr sz="4400">
          <a:solidFill>
            <a:schemeClr val="tx2"/>
          </a:solidFill>
          <a:latin typeface="Arial" charset="0"/>
          <a:ea typeface="ＭＳ Ｐゴシック" pitchFamily="22" charset="-128"/>
        </a:defRPr>
      </a:lvl8pPr>
      <a:lvl9pPr marL="1828800" algn="ctr" rtl="0" fontAlgn="base">
        <a:spcBef>
          <a:spcPct val="0"/>
        </a:spcBef>
        <a:spcAft>
          <a:spcPct val="0"/>
        </a:spcAft>
        <a:defRPr sz="4400">
          <a:solidFill>
            <a:schemeClr val="tx2"/>
          </a:solidFill>
          <a:latin typeface="Arial" charset="0"/>
          <a:ea typeface="ＭＳ Ｐゴシック" pitchFamily="2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ArNrrmprUZ0"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4.jpeg"/><Relationship Id="rId3" Type="http://schemas.openxmlformats.org/officeDocument/2006/relationships/image" Target="../media/image19.jpeg"/><Relationship Id="rId21" Type="http://schemas.openxmlformats.org/officeDocument/2006/relationships/image" Target="../media/image4.png"/><Relationship Id="rId7" Type="http://schemas.openxmlformats.org/officeDocument/2006/relationships/image" Target="../media/image23.jpeg"/><Relationship Id="rId12" Type="http://schemas.openxmlformats.org/officeDocument/2006/relationships/image" Target="../media/image28.png"/><Relationship Id="rId17" Type="http://schemas.openxmlformats.org/officeDocument/2006/relationships/image" Target="../media/image33.jpeg"/><Relationship Id="rId2" Type="http://schemas.openxmlformats.org/officeDocument/2006/relationships/notesSlide" Target="../notesSlides/notesSlide9.xml"/><Relationship Id="rId16" Type="http://schemas.openxmlformats.org/officeDocument/2006/relationships/image" Target="../media/image32.jpeg"/><Relationship Id="rId20"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22.wmf"/><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8.png"/><Relationship Id="rId10" Type="http://schemas.openxmlformats.org/officeDocument/2006/relationships/image" Target="../media/image26.jpeg"/><Relationship Id="rId19" Type="http://schemas.openxmlformats.org/officeDocument/2006/relationships/image" Target="../media/image35.jpe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jpeg"/><Relationship Id="rId22"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EB7E4FD2-58E4-9A7A-30F5-8C94F4F6F0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 y="333375"/>
            <a:ext cx="9048750" cy="570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6">
            <a:extLst>
              <a:ext uri="{FF2B5EF4-FFF2-40B4-BE49-F238E27FC236}">
                <a16:creationId xmlns:a16="http://schemas.microsoft.com/office/drawing/2014/main" id="{641C9E2C-3DBE-B29C-CD9B-D540E3FF53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91225"/>
            <a:ext cx="230028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Slide3">
            <a:extLst>
              <a:ext uri="{FF2B5EF4-FFF2-40B4-BE49-F238E27FC236}">
                <a16:creationId xmlns:a16="http://schemas.microsoft.com/office/drawing/2014/main" id="{B142C897-AD0F-33C6-6ABB-749ED42D197B}"/>
              </a:ext>
            </a:extLst>
          </p:cNvPr>
          <p:cNvPicPr>
            <a:picLocks noGrp="1" noChangeAspect="1"/>
          </p:cNvPicPr>
          <p:nvPr isPhoto="1">
            <p:ph idx="1"/>
          </p:nvPr>
        </p:nvPicPr>
        <p:blipFill>
          <a:blip r:embed="rId3">
            <a:extLst>
              <a:ext uri="{28A0092B-C50C-407E-A947-70E740481C1C}">
                <a14:useLocalDpi xmlns:a14="http://schemas.microsoft.com/office/drawing/2010/main" val="0"/>
              </a:ext>
            </a:extLst>
          </a:blip>
          <a:srcRect/>
          <a:stretch>
            <a:fillRect/>
          </a:stretch>
        </p:blipFill>
        <p:spPr>
          <a:xfrm>
            <a:off x="827088" y="981075"/>
            <a:ext cx="7561262" cy="5114925"/>
          </a:xfrm>
        </p:spPr>
      </p:pic>
      <p:sp>
        <p:nvSpPr>
          <p:cNvPr id="17411" name="Rectangle 2">
            <a:extLst>
              <a:ext uri="{FF2B5EF4-FFF2-40B4-BE49-F238E27FC236}">
                <a16:creationId xmlns:a16="http://schemas.microsoft.com/office/drawing/2014/main" id="{D475374C-9158-072B-BDE2-E73C8EC29167}"/>
              </a:ext>
            </a:extLst>
          </p:cNvPr>
          <p:cNvSpPr>
            <a:spLocks noChangeArrowheads="1"/>
          </p:cNvSpPr>
          <p:nvPr/>
        </p:nvSpPr>
        <p:spPr bwMode="auto">
          <a:xfrm>
            <a:off x="0" y="5589588"/>
            <a:ext cx="1692275" cy="126841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en-US" sz="2400"/>
          </a:p>
        </p:txBody>
      </p:sp>
      <p:pic>
        <p:nvPicPr>
          <p:cNvPr id="17412" name="Picture 3">
            <a:extLst>
              <a:ext uri="{FF2B5EF4-FFF2-40B4-BE49-F238E27FC236}">
                <a16:creationId xmlns:a16="http://schemas.microsoft.com/office/drawing/2014/main" id="{C0997D2A-BFD4-0D4F-A8CB-EA0B5D0D9A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2825"/>
            <a:ext cx="23002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1">
            <a:extLst>
              <a:ext uri="{FF2B5EF4-FFF2-40B4-BE49-F238E27FC236}">
                <a16:creationId xmlns:a16="http://schemas.microsoft.com/office/drawing/2014/main" id="{1012956D-D569-77B2-281B-1508C1DCD60C}"/>
              </a:ext>
            </a:extLst>
          </p:cNvPr>
          <p:cNvSpPr>
            <a:spLocks noChangeArrowheads="1"/>
          </p:cNvSpPr>
          <p:nvPr/>
        </p:nvSpPr>
        <p:spPr bwMode="auto">
          <a:xfrm>
            <a:off x="971550" y="750888"/>
            <a:ext cx="7345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GB" altLang="en-US" sz="4000" dirty="0">
                <a:solidFill>
                  <a:srgbClr val="00B050"/>
                </a:solidFill>
                <a:effectLst>
                  <a:outerShdw blurRad="38100" dist="38100" dir="2700000" algn="tl">
                    <a:srgbClr val="000000">
                      <a:alpha val="43137"/>
                    </a:srgbClr>
                  </a:outerShdw>
                </a:effectLst>
              </a:rPr>
              <a:t>Which biscuit do you prefer?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F69E70A-C83D-9F8A-95CD-D3B847790BFF}"/>
              </a:ext>
            </a:extLst>
          </p:cNvPr>
          <p:cNvSpPr>
            <a:spLocks noGrp="1"/>
          </p:cNvSpPr>
          <p:nvPr>
            <p:ph type="title"/>
          </p:nvPr>
        </p:nvSpPr>
        <p:spPr/>
        <p:txBody>
          <a:bodyPr/>
          <a:lstStyle/>
          <a:p>
            <a:pPr>
              <a:defRPr/>
            </a:pPr>
            <a:r>
              <a:rPr lang="en-GB" altLang="en-US" dirty="0">
                <a:solidFill>
                  <a:srgbClr val="00B050"/>
                </a:solidFill>
                <a:effectLst>
                  <a:outerShdw blurRad="38100" dist="38100" dir="2700000" algn="tl">
                    <a:srgbClr val="000000">
                      <a:alpha val="43137"/>
                    </a:srgbClr>
                  </a:outerShdw>
                </a:effectLst>
              </a:rPr>
              <a:t>Which toy/activity do you prefer?</a:t>
            </a:r>
          </a:p>
        </p:txBody>
      </p:sp>
      <p:pic>
        <p:nvPicPr>
          <p:cNvPr id="19459" name="Content Placeholder 5" descr="Image result for slime">
            <a:extLst>
              <a:ext uri="{FF2B5EF4-FFF2-40B4-BE49-F238E27FC236}">
                <a16:creationId xmlns:a16="http://schemas.microsoft.com/office/drawing/2014/main" id="{278C899E-5A11-0542-8490-FFA4E25AE5FC}"/>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900113" y="2349500"/>
            <a:ext cx="3527425" cy="2519363"/>
          </a:xfrm>
        </p:spPr>
      </p:pic>
      <p:sp>
        <p:nvSpPr>
          <p:cNvPr id="19460" name="AutoShape 2" descr="Image result for kids toys">
            <a:extLst>
              <a:ext uri="{FF2B5EF4-FFF2-40B4-BE49-F238E27FC236}">
                <a16:creationId xmlns:a16="http://schemas.microsoft.com/office/drawing/2014/main" id="{3D070346-51E0-C7D9-72BB-E987E1CBB840}"/>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a:p>
        </p:txBody>
      </p:sp>
      <p:pic>
        <p:nvPicPr>
          <p:cNvPr id="19461" name="Picture 7" descr="Black and White Football">
            <a:extLst>
              <a:ext uri="{FF2B5EF4-FFF2-40B4-BE49-F238E27FC236}">
                <a16:creationId xmlns:a16="http://schemas.microsoft.com/office/drawing/2014/main" id="{F887E256-5575-35B7-4FA7-86F02031B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2492375"/>
            <a:ext cx="25908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2">
            <a:extLst>
              <a:ext uri="{FF2B5EF4-FFF2-40B4-BE49-F238E27FC236}">
                <a16:creationId xmlns:a16="http://schemas.microsoft.com/office/drawing/2014/main" id="{3A621B39-1D76-777D-8AFE-358D4670E9AB}"/>
              </a:ext>
            </a:extLst>
          </p:cNvPr>
          <p:cNvSpPr>
            <a:spLocks noChangeArrowheads="1"/>
          </p:cNvSpPr>
          <p:nvPr/>
        </p:nvSpPr>
        <p:spPr bwMode="auto">
          <a:xfrm>
            <a:off x="0" y="5589588"/>
            <a:ext cx="1692275" cy="126841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en-US" sz="2400"/>
          </a:p>
        </p:txBody>
      </p:sp>
      <p:pic>
        <p:nvPicPr>
          <p:cNvPr id="19463" name="Picture 3">
            <a:extLst>
              <a:ext uri="{FF2B5EF4-FFF2-40B4-BE49-F238E27FC236}">
                <a16:creationId xmlns:a16="http://schemas.microsoft.com/office/drawing/2014/main" id="{F773AA5C-7D5D-95DE-2C39-1C7D1CEB08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92825"/>
            <a:ext cx="23002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Slide9">
            <a:extLst>
              <a:ext uri="{FF2B5EF4-FFF2-40B4-BE49-F238E27FC236}">
                <a16:creationId xmlns:a16="http://schemas.microsoft.com/office/drawing/2014/main" id="{26952782-1B9E-A427-6454-C43F09A02202}"/>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46038" y="333375"/>
            <a:ext cx="9097962"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4">
            <a:extLst>
              <a:ext uri="{FF2B5EF4-FFF2-40B4-BE49-F238E27FC236}">
                <a16:creationId xmlns:a16="http://schemas.microsoft.com/office/drawing/2014/main" id="{FA2E2867-98AD-1588-FE03-5B40E8E52B05}"/>
              </a:ext>
            </a:extLst>
          </p:cNvPr>
          <p:cNvSpPr>
            <a:spLocks noChangeArrowheads="1"/>
          </p:cNvSpPr>
          <p:nvPr/>
        </p:nvSpPr>
        <p:spPr bwMode="auto">
          <a:xfrm>
            <a:off x="0" y="5589588"/>
            <a:ext cx="1692275" cy="126841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en-US" sz="2400"/>
          </a:p>
        </p:txBody>
      </p:sp>
      <p:pic>
        <p:nvPicPr>
          <p:cNvPr id="21508" name="Picture 5">
            <a:extLst>
              <a:ext uri="{FF2B5EF4-FFF2-40B4-BE49-F238E27FC236}">
                <a16:creationId xmlns:a16="http://schemas.microsoft.com/office/drawing/2014/main" id="{5E9E1890-39D5-C6E5-E8FD-F45A8802DA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2825"/>
            <a:ext cx="23002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889C6A6-C792-24DD-2110-544D32D468B1}"/>
              </a:ext>
            </a:extLst>
          </p:cNvPr>
          <p:cNvSpPr>
            <a:spLocks noGrp="1" noChangeArrowheads="1"/>
          </p:cNvSpPr>
          <p:nvPr>
            <p:ph type="title"/>
          </p:nvPr>
        </p:nvSpPr>
        <p:spPr/>
        <p:txBody>
          <a:bodyPr/>
          <a:lstStyle/>
          <a:p>
            <a:pPr eaLnBrk="1" hangingPunct="1">
              <a:defRPr/>
            </a:pPr>
            <a:r>
              <a:rPr lang="en-US" altLang="en-US" sz="4000" dirty="0">
                <a:effectLst>
                  <a:outerShdw blurRad="38100" dist="38100" dir="2700000" algn="tl">
                    <a:srgbClr val="000000">
                      <a:alpha val="43137"/>
                    </a:srgbClr>
                  </a:outerShdw>
                </a:effectLst>
              </a:rPr>
              <a:t>How you show respect-</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it’s all up to you</a:t>
            </a:r>
          </a:p>
        </p:txBody>
      </p:sp>
      <p:sp>
        <p:nvSpPr>
          <p:cNvPr id="16387" name="Rectangle 3">
            <a:extLst>
              <a:ext uri="{FF2B5EF4-FFF2-40B4-BE49-F238E27FC236}">
                <a16:creationId xmlns:a16="http://schemas.microsoft.com/office/drawing/2014/main" id="{18F0EFE9-1108-AA2C-A00C-633FA4CE096F}"/>
              </a:ext>
            </a:extLst>
          </p:cNvPr>
          <p:cNvSpPr>
            <a:spLocks noGrp="1" noChangeArrowheads="1"/>
          </p:cNvSpPr>
          <p:nvPr>
            <p:ph type="body" sz="half" idx="1"/>
          </p:nvPr>
        </p:nvSpPr>
        <p:spPr>
          <a:xfrm>
            <a:off x="457200" y="1905000"/>
            <a:ext cx="4691063" cy="3971925"/>
          </a:xfrm>
        </p:spPr>
        <p:txBody>
          <a:bodyPr/>
          <a:lstStyle/>
          <a:p>
            <a:pPr algn="ctr" eaLnBrk="1" hangingPunct="1">
              <a:lnSpc>
                <a:spcPct val="90000"/>
              </a:lnSpc>
              <a:buFontTx/>
              <a:buNone/>
            </a:pPr>
            <a:r>
              <a:rPr lang="en-US" altLang="en-US" sz="2400"/>
              <a:t>Respect means caring for others and treating everyone with kindness, including being tolerant of people’s different choices.  </a:t>
            </a:r>
          </a:p>
          <a:p>
            <a:pPr algn="ctr" eaLnBrk="1" hangingPunct="1">
              <a:lnSpc>
                <a:spcPct val="90000"/>
              </a:lnSpc>
              <a:buFontTx/>
              <a:buNone/>
            </a:pPr>
            <a:endParaRPr lang="en-US" altLang="en-US" sz="2400"/>
          </a:p>
          <a:p>
            <a:pPr algn="ctr" eaLnBrk="1" hangingPunct="1">
              <a:lnSpc>
                <a:spcPct val="90000"/>
              </a:lnSpc>
              <a:buFontTx/>
              <a:buNone/>
            </a:pPr>
            <a:r>
              <a:rPr lang="en-US" altLang="en-US" sz="2400"/>
              <a:t>By showing respect for others, property, the environment, and yourself, you will, in turn, earn the respect that you deserve!</a:t>
            </a:r>
          </a:p>
        </p:txBody>
      </p:sp>
      <p:pic>
        <p:nvPicPr>
          <p:cNvPr id="23556" name="Picture 1">
            <a:extLst>
              <a:ext uri="{FF2B5EF4-FFF2-40B4-BE49-F238E27FC236}">
                <a16:creationId xmlns:a16="http://schemas.microsoft.com/office/drawing/2014/main" id="{CA4259BF-4394-1EE3-7BAF-448DEF3D33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989138"/>
            <a:ext cx="338455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4">
            <a:extLst>
              <a:ext uri="{FF2B5EF4-FFF2-40B4-BE49-F238E27FC236}">
                <a16:creationId xmlns:a16="http://schemas.microsoft.com/office/drawing/2014/main" id="{BD49A1D5-984C-4B87-733E-D318950EE468}"/>
              </a:ext>
            </a:extLst>
          </p:cNvPr>
          <p:cNvSpPr>
            <a:spLocks noChangeArrowheads="1"/>
          </p:cNvSpPr>
          <p:nvPr/>
        </p:nvSpPr>
        <p:spPr bwMode="auto">
          <a:xfrm>
            <a:off x="0" y="5589588"/>
            <a:ext cx="1692275" cy="126841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en-US" sz="2400"/>
          </a:p>
        </p:txBody>
      </p:sp>
      <p:pic>
        <p:nvPicPr>
          <p:cNvPr id="23558" name="Picture 5">
            <a:extLst>
              <a:ext uri="{FF2B5EF4-FFF2-40B4-BE49-F238E27FC236}">
                <a16:creationId xmlns:a16="http://schemas.microsoft.com/office/drawing/2014/main" id="{F4B4DF61-AA4D-6659-3440-491228BEA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2825"/>
            <a:ext cx="23002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2000" fill="hold"/>
                                        <p:tgtEl>
                                          <p:spTgt spid="16386"/>
                                        </p:tgtEl>
                                        <p:attrNameLst>
                                          <p:attrName>ppt_w</p:attrName>
                                        </p:attrNameLst>
                                      </p:cBhvr>
                                      <p:tavLst>
                                        <p:tav tm="0">
                                          <p:val>
                                            <p:strVal val="#ppt_w*2.5"/>
                                          </p:val>
                                        </p:tav>
                                        <p:tav tm="100000">
                                          <p:val>
                                            <p:strVal val="#ppt_w"/>
                                          </p:val>
                                        </p:tav>
                                      </p:tavLst>
                                    </p:anim>
                                    <p:anim calcmode="lin" valueType="num">
                                      <p:cBhvr>
                                        <p:cTn id="8" dur="2000" fill="hold"/>
                                        <p:tgtEl>
                                          <p:spTgt spid="16386"/>
                                        </p:tgtEl>
                                        <p:attrNameLst>
                                          <p:attrName>ppt_h</p:attrName>
                                        </p:attrNameLst>
                                      </p:cBhvr>
                                      <p:tavLst>
                                        <p:tav tm="0">
                                          <p:val>
                                            <p:strVal val="#ppt_h"/>
                                          </p:val>
                                        </p:tav>
                                        <p:tav tm="100000">
                                          <p:val>
                                            <p:strVal val="#ppt_h"/>
                                          </p:val>
                                        </p:tav>
                                      </p:tavLst>
                                    </p:anim>
                                    <p:anim calcmode="lin" valueType="num">
                                      <p:cBhvr>
                                        <p:cTn id="9" dur="2000" fill="hold"/>
                                        <p:tgtEl>
                                          <p:spTgt spid="1638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638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638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6387">
                                            <p:txEl>
                                              <p:pRg st="0" end="0"/>
                                            </p:txEl>
                                          </p:spTgt>
                                        </p:tgtEl>
                                        <p:attrNameLst>
                                          <p:attrName>style.visibility</p:attrName>
                                        </p:attrNameLst>
                                      </p:cBhvr>
                                      <p:to>
                                        <p:strVal val="visible"/>
                                      </p:to>
                                    </p:set>
                                    <p:animEffect transition="in" filter="wipe(left)">
                                      <p:cBhvr>
                                        <p:cTn id="16" dur="500"/>
                                        <p:tgtEl>
                                          <p:spTgt spid="1638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Effect transition="in" filter="wipe(left)">
                                      <p:cBhvr>
                                        <p:cTn id="21"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0202394-D1B2-C206-511D-712F1353C056}"/>
              </a:ext>
            </a:extLst>
          </p:cNvPr>
          <p:cNvSpPr>
            <a:spLocks noGrp="1"/>
          </p:cNvSpPr>
          <p:nvPr>
            <p:ph type="title"/>
          </p:nvPr>
        </p:nvSpPr>
        <p:spPr/>
        <p:txBody>
          <a:bodyPr/>
          <a:lstStyle/>
          <a:p>
            <a:endParaRPr lang="en-US" altLang="en-US"/>
          </a:p>
        </p:txBody>
      </p:sp>
      <p:sp>
        <p:nvSpPr>
          <p:cNvPr id="24579" name="Text Placeholder 2">
            <a:extLst>
              <a:ext uri="{FF2B5EF4-FFF2-40B4-BE49-F238E27FC236}">
                <a16:creationId xmlns:a16="http://schemas.microsoft.com/office/drawing/2014/main" id="{02934801-D08B-9EB6-A2C8-2FFA4A7405E3}"/>
              </a:ext>
            </a:extLst>
          </p:cNvPr>
          <p:cNvSpPr>
            <a:spLocks noGrp="1"/>
          </p:cNvSpPr>
          <p:nvPr>
            <p:ph type="body" sz="half" idx="1"/>
          </p:nvPr>
        </p:nvSpPr>
        <p:spPr/>
        <p:txBody>
          <a:bodyPr/>
          <a:lstStyle/>
          <a:p>
            <a:endParaRPr lang="en-US" altLang="en-US"/>
          </a:p>
        </p:txBody>
      </p:sp>
      <p:sp>
        <p:nvSpPr>
          <p:cNvPr id="24580" name="Content Placeholder 3">
            <a:extLst>
              <a:ext uri="{FF2B5EF4-FFF2-40B4-BE49-F238E27FC236}">
                <a16:creationId xmlns:a16="http://schemas.microsoft.com/office/drawing/2014/main" id="{C9FD1087-C92F-F9C3-969D-5DFA591BE413}"/>
              </a:ext>
            </a:extLst>
          </p:cNvPr>
          <p:cNvSpPr>
            <a:spLocks noGrp="1"/>
          </p:cNvSpPr>
          <p:nvPr>
            <p:ph sz="quarter" idx="2"/>
          </p:nvPr>
        </p:nvSpPr>
        <p:spPr/>
        <p:txBody>
          <a:bodyPr/>
          <a:lstStyle/>
          <a:p>
            <a:endParaRPr lang="en-US" altLang="en-US"/>
          </a:p>
        </p:txBody>
      </p:sp>
      <p:sp>
        <p:nvSpPr>
          <p:cNvPr id="24581" name="Content Placeholder 4">
            <a:extLst>
              <a:ext uri="{FF2B5EF4-FFF2-40B4-BE49-F238E27FC236}">
                <a16:creationId xmlns:a16="http://schemas.microsoft.com/office/drawing/2014/main" id="{90C83B2B-1120-77E4-DDE6-78E63C7F33D7}"/>
              </a:ext>
            </a:extLst>
          </p:cNvPr>
          <p:cNvSpPr>
            <a:spLocks noGrp="1"/>
          </p:cNvSpPr>
          <p:nvPr>
            <p:ph sz="quarter" idx="3"/>
          </p:nvPr>
        </p:nvSpPr>
        <p:spPr/>
        <p:txBody>
          <a:bodyPr/>
          <a:lstStyle/>
          <a:p>
            <a:endParaRPr lang="en-US" altLang="en-US"/>
          </a:p>
        </p:txBody>
      </p:sp>
      <p:pic>
        <p:nvPicPr>
          <p:cNvPr id="24582" name="Picture 5">
            <a:extLst>
              <a:ext uri="{FF2B5EF4-FFF2-40B4-BE49-F238E27FC236}">
                <a16:creationId xmlns:a16="http://schemas.microsoft.com/office/drawing/2014/main" id="{7990A606-C33D-A951-F5AF-F24F6191BE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92100"/>
            <a:ext cx="9144000"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6">
            <a:extLst>
              <a:ext uri="{FF2B5EF4-FFF2-40B4-BE49-F238E27FC236}">
                <a16:creationId xmlns:a16="http://schemas.microsoft.com/office/drawing/2014/main" id="{B105CD38-B120-FEBE-71C6-B08F6B903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2825"/>
            <a:ext cx="23002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F7C4260-1E36-E706-162B-4F662BC70787}"/>
              </a:ext>
            </a:extLst>
          </p:cNvPr>
          <p:cNvSpPr>
            <a:spLocks noChangeArrowheads="1"/>
          </p:cNvSpPr>
          <p:nvPr/>
        </p:nvSpPr>
        <p:spPr bwMode="auto">
          <a:xfrm>
            <a:off x="0" y="5589588"/>
            <a:ext cx="1692275" cy="126841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en-US" sz="2400"/>
          </a:p>
        </p:txBody>
      </p:sp>
      <p:pic>
        <p:nvPicPr>
          <p:cNvPr id="2" name="ArNrrmprUZ0">
            <a:extLst>
              <a:ext uri="{FF2B5EF4-FFF2-40B4-BE49-F238E27FC236}">
                <a16:creationId xmlns:a16="http://schemas.microsoft.com/office/drawing/2014/main" id="{B6BF2BFA-381D-C9AE-035D-D80DB04C9D11}"/>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50825" y="404813"/>
            <a:ext cx="8642350"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a:extLst>
              <a:ext uri="{FF2B5EF4-FFF2-40B4-BE49-F238E27FC236}">
                <a16:creationId xmlns:a16="http://schemas.microsoft.com/office/drawing/2014/main" id="{2922B4DF-BBB5-4203-A3E2-9487A72218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2825"/>
            <a:ext cx="23002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A003805-EA1E-3310-597C-07E131F055C3}"/>
              </a:ext>
            </a:extLst>
          </p:cNvPr>
          <p:cNvSpPr txBox="1"/>
          <p:nvPr/>
        </p:nvSpPr>
        <p:spPr>
          <a:xfrm>
            <a:off x="984250" y="1708150"/>
            <a:ext cx="7129463" cy="3543300"/>
          </a:xfrm>
          <a:prstGeom prst="rect">
            <a:avLst/>
          </a:prstGeom>
          <a:noFill/>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5000"/>
              </a:lnSpc>
              <a:spcBef>
                <a:spcPct val="0"/>
              </a:spcBef>
              <a:buClr>
                <a:srgbClr val="FFCCFF"/>
              </a:buClr>
              <a:buFont typeface="Times New Roman" panose="02020603050405020304" pitchFamily="18" charset="0"/>
              <a:buNone/>
              <a:defRPr/>
            </a:pPr>
            <a:r>
              <a:rPr lang="en-GB" altLang="en-US" sz="3600" b="1" dirty="0">
                <a:effectLst>
                  <a:outerShdw blurRad="38100" dist="38100" dir="2700000" algn="tl">
                    <a:srgbClr val="C0C0C0"/>
                  </a:outerShdw>
                </a:effectLst>
                <a:latin typeface="Maiandra GD" panose="020E0502030308020204" pitchFamily="34" charset="0"/>
              </a:rPr>
              <a:t>Reflect and think about             how RESPECT and </a:t>
            </a:r>
            <a:r>
              <a:rPr lang="en-US" altLang="en-US" sz="3600" b="1" dirty="0">
                <a:solidFill>
                  <a:srgbClr val="080808"/>
                </a:solidFill>
                <a:effectLst>
                  <a:outerShdw blurRad="38100" dist="38100" dir="2700000" algn="tl">
                    <a:srgbClr val="C0C0C0"/>
                  </a:outerShdw>
                </a:effectLst>
                <a:latin typeface="Maiandra GD" panose="020E0502030308020204" pitchFamily="34" charset="0"/>
              </a:rPr>
              <a:t>TOLERANCE</a:t>
            </a:r>
            <a:r>
              <a:rPr lang="en-GB" altLang="en-US" sz="3600" b="1" dirty="0">
                <a:solidFill>
                  <a:srgbClr val="080808"/>
                </a:solidFill>
                <a:effectLst>
                  <a:outerShdw blurRad="38100" dist="38100" dir="2700000" algn="tl">
                    <a:srgbClr val="C0C0C0"/>
                  </a:outerShdw>
                </a:effectLst>
                <a:latin typeface="Maiandra GD" panose="020E0502030308020204" pitchFamily="34" charset="0"/>
              </a:rPr>
              <a:t> </a:t>
            </a:r>
            <a:r>
              <a:rPr lang="en-GB" altLang="en-US" sz="3600" b="1" dirty="0">
                <a:effectLst>
                  <a:outerShdw blurRad="38100" dist="38100" dir="2700000" algn="tl">
                    <a:srgbClr val="C0C0C0"/>
                  </a:outerShdw>
                </a:effectLst>
                <a:latin typeface="Maiandra GD" panose="020E0502030308020204" pitchFamily="34" charset="0"/>
              </a:rPr>
              <a:t>makes the </a:t>
            </a:r>
          </a:p>
          <a:p>
            <a:pPr algn="ctr" eaLnBrk="1" hangingPunct="1">
              <a:lnSpc>
                <a:spcPct val="95000"/>
              </a:lnSpc>
              <a:spcBef>
                <a:spcPct val="0"/>
              </a:spcBef>
              <a:buClr>
                <a:srgbClr val="FFCCFF"/>
              </a:buClr>
              <a:buFont typeface="Times New Roman" panose="02020603050405020304" pitchFamily="18" charset="0"/>
              <a:buNone/>
              <a:defRPr/>
            </a:pPr>
            <a:r>
              <a:rPr lang="en-GB" altLang="en-US" sz="3600" b="1" dirty="0">
                <a:effectLst>
                  <a:outerShdw blurRad="38100" dist="38100" dir="2700000" algn="tl">
                    <a:srgbClr val="C0C0C0"/>
                  </a:outerShdw>
                </a:effectLst>
                <a:latin typeface="Maiandra GD" panose="020E0502030308020204" pitchFamily="34" charset="0"/>
              </a:rPr>
              <a:t>world a better place to be</a:t>
            </a:r>
            <a:r>
              <a:rPr lang="en-GB" altLang="en-US" sz="4000" b="1" dirty="0">
                <a:effectLst>
                  <a:outerShdw blurRad="38100" dist="38100" dir="2700000" algn="tl">
                    <a:srgbClr val="C0C0C0"/>
                  </a:outerShdw>
                </a:effectLst>
                <a:latin typeface="Maiandra GD" panose="020E0502030308020204" pitchFamily="34" charset="0"/>
              </a:rPr>
              <a:t>.</a:t>
            </a:r>
            <a:endParaRPr lang="en-GB" altLang="en-US" sz="4000" b="1" dirty="0">
              <a:solidFill>
                <a:srgbClr val="009973"/>
              </a:solidFill>
              <a:effectLst>
                <a:outerShdw blurRad="38100" dist="38100" dir="2700000" algn="tl">
                  <a:srgbClr val="C0C0C0"/>
                </a:outerShdw>
              </a:effectLst>
              <a:latin typeface="Maiandra GD" panose="020E0502030308020204" pitchFamily="34" charset="0"/>
            </a:endParaRPr>
          </a:p>
          <a:p>
            <a:pPr algn="ctr" eaLnBrk="1" hangingPunct="1">
              <a:lnSpc>
                <a:spcPct val="95000"/>
              </a:lnSpc>
              <a:spcBef>
                <a:spcPct val="0"/>
              </a:spcBef>
              <a:buClr>
                <a:srgbClr val="FFCCFF"/>
              </a:buClr>
              <a:buFont typeface="Times New Roman" panose="02020603050405020304" pitchFamily="18" charset="0"/>
              <a:buNone/>
              <a:defRPr/>
            </a:pPr>
            <a:endParaRPr lang="en-GB" altLang="en-US" sz="4400" b="1" dirty="0">
              <a:solidFill>
                <a:srgbClr val="0D0D0D"/>
              </a:solidFill>
              <a:latin typeface="Maiandra GD" panose="020E0502030308020204" pitchFamily="34" charset="0"/>
            </a:endParaRPr>
          </a:p>
          <a:p>
            <a:pPr algn="ctr" eaLnBrk="1" hangingPunct="1">
              <a:lnSpc>
                <a:spcPct val="95000"/>
              </a:lnSpc>
              <a:spcBef>
                <a:spcPct val="0"/>
              </a:spcBef>
              <a:buClr>
                <a:srgbClr val="FFCCFF"/>
              </a:buClr>
              <a:buFont typeface="Times New Roman" panose="02020603050405020304" pitchFamily="18" charset="0"/>
              <a:buNone/>
              <a:defRPr/>
            </a:pPr>
            <a:endParaRPr lang="en-GB" altLang="en-US" sz="4400" dirty="0">
              <a:solidFill>
                <a:srgbClr val="0D0D0D"/>
              </a:solidFill>
              <a:latin typeface="Maiandra GD" panose="020E0502030308020204" pitchFamily="34" charset="0"/>
            </a:endParaRPr>
          </a:p>
        </p:txBody>
      </p:sp>
      <p:pic>
        <p:nvPicPr>
          <p:cNvPr id="26627" name="Picture 9" descr="Handshake agreement between Screen Beans.">
            <a:extLst>
              <a:ext uri="{FF2B5EF4-FFF2-40B4-BE49-F238E27FC236}">
                <a16:creationId xmlns:a16="http://schemas.microsoft.com/office/drawing/2014/main" id="{E5DFB0CC-3D5B-E49F-0E85-6B43152FE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384175"/>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2" descr="http://ts4.mm.bing.net/th?id=H.4616218910001539&amp;pid=1.7&amp;w=208&amp;h=148&amp;c=7&amp;rs=1">
            <a:extLst>
              <a:ext uri="{FF2B5EF4-FFF2-40B4-BE49-F238E27FC236}">
                <a16:creationId xmlns:a16="http://schemas.microsoft.com/office/drawing/2014/main" id="{663BD1D1-AC75-E84A-8D3E-5D03A0AE04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6625" y="493713"/>
            <a:ext cx="14763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descr="C:\Users\head\AppData\Local\Microsoft\Windows\Temporary Internet Files\Content.IE5\TBNTR6UH\MC900434858[1].PNG">
            <a:extLst>
              <a:ext uri="{FF2B5EF4-FFF2-40B4-BE49-F238E27FC236}">
                <a16:creationId xmlns:a16="http://schemas.microsoft.com/office/drawing/2014/main" id="{AB08CCB2-D8E2-D8DA-EA5D-BDDB161835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0413" y="141288"/>
            <a:ext cx="14827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a:extLst>
              <a:ext uri="{FF2B5EF4-FFF2-40B4-BE49-F238E27FC236}">
                <a16:creationId xmlns:a16="http://schemas.microsoft.com/office/drawing/2014/main" id="{BEA511C2-38A7-9CE3-BE0C-AE0256BBB16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0850" y="2084388"/>
            <a:ext cx="8636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2" descr="http://www.jub.si/images/iman/shutterstock.7257229.jpg">
            <a:extLst>
              <a:ext uri="{FF2B5EF4-FFF2-40B4-BE49-F238E27FC236}">
                <a16:creationId xmlns:a16="http://schemas.microsoft.com/office/drawing/2014/main" id="{272BC8E2-22C2-7577-92F7-82AA9C90B3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188" y="3573463"/>
            <a:ext cx="129698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7">
            <a:extLst>
              <a:ext uri="{FF2B5EF4-FFF2-40B4-BE49-F238E27FC236}">
                <a16:creationId xmlns:a16="http://schemas.microsoft.com/office/drawing/2014/main" id="{7511471E-13F4-89D8-10C3-218598B8443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27938" y="5313363"/>
            <a:ext cx="1385887"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a:extLst>
              <a:ext uri="{FF2B5EF4-FFF2-40B4-BE49-F238E27FC236}">
                <a16:creationId xmlns:a16="http://schemas.microsoft.com/office/drawing/2014/main" id="{680A5FD3-2E41-B4E7-57DA-B109561206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75363" y="4144963"/>
            <a:ext cx="13144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38" descr="cartoons,diversity,gestures,harmony,holding hands,people,disabilities,Screen Beans®,differently abled,chains">
            <a:extLst>
              <a:ext uri="{FF2B5EF4-FFF2-40B4-BE49-F238E27FC236}">
                <a16:creationId xmlns:a16="http://schemas.microsoft.com/office/drawing/2014/main" id="{9C599701-1DDD-2C2E-62BC-28767EF308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25589" b="25539"/>
          <a:stretch>
            <a:fillRect/>
          </a:stretch>
        </p:blipFill>
        <p:spPr bwMode="auto">
          <a:xfrm>
            <a:off x="5622925" y="5815013"/>
            <a:ext cx="1830388"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1">
            <a:extLst>
              <a:ext uri="{FF2B5EF4-FFF2-40B4-BE49-F238E27FC236}">
                <a16:creationId xmlns:a16="http://schemas.microsoft.com/office/drawing/2014/main" id="{4B384579-A17F-9351-A7B0-8329DE67E8E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4550" y="4248150"/>
            <a:ext cx="121285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2">
            <a:extLst>
              <a:ext uri="{FF2B5EF4-FFF2-40B4-BE49-F238E27FC236}">
                <a16:creationId xmlns:a16="http://schemas.microsoft.com/office/drawing/2014/main" id="{9843302B-47D0-56E9-19FB-6A64A19E3C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42606" t="23611" r="45767" b="32097"/>
          <a:stretch>
            <a:fillRect/>
          </a:stretch>
        </p:blipFill>
        <p:spPr bwMode="auto">
          <a:xfrm>
            <a:off x="3552825" y="4073525"/>
            <a:ext cx="6762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7" descr="Winning">
            <a:extLst>
              <a:ext uri="{FF2B5EF4-FFF2-40B4-BE49-F238E27FC236}">
                <a16:creationId xmlns:a16="http://schemas.microsoft.com/office/drawing/2014/main" id="{0F382E22-8A7E-5199-17A6-0FCE940B681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89125" y="4162425"/>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9" descr="Proud large">
            <a:extLst>
              <a:ext uri="{FF2B5EF4-FFF2-40B4-BE49-F238E27FC236}">
                <a16:creationId xmlns:a16="http://schemas.microsoft.com/office/drawing/2014/main" id="{73C93ABE-C11E-6999-271E-13B0907C0BF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4144963"/>
            <a:ext cx="11811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15">
            <a:extLst>
              <a:ext uri="{FF2B5EF4-FFF2-40B4-BE49-F238E27FC236}">
                <a16:creationId xmlns:a16="http://schemas.microsoft.com/office/drawing/2014/main" id="{F154FE4D-6FE2-5693-5868-5A1322CECF8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28709" t="48061" r="61082" b="30142"/>
          <a:stretch>
            <a:fillRect/>
          </a:stretch>
        </p:blipFill>
        <p:spPr bwMode="auto">
          <a:xfrm>
            <a:off x="4357688" y="5521325"/>
            <a:ext cx="9969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25" descr="thumbs up">
            <a:extLst>
              <a:ext uri="{FF2B5EF4-FFF2-40B4-BE49-F238E27FC236}">
                <a16:creationId xmlns:a16="http://schemas.microsoft.com/office/drawing/2014/main" id="{9500ED1B-B273-829D-F307-C444DE9F754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0825" y="2852738"/>
            <a:ext cx="11303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23">
            <a:extLst>
              <a:ext uri="{FF2B5EF4-FFF2-40B4-BE49-F238E27FC236}">
                <a16:creationId xmlns:a16="http://schemas.microsoft.com/office/drawing/2014/main" id="{E9E713DA-BF89-3E21-2195-8A1FC9D80037}"/>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47663" y="1684338"/>
            <a:ext cx="936625"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26" descr="empathy">
            <a:extLst>
              <a:ext uri="{FF2B5EF4-FFF2-40B4-BE49-F238E27FC236}">
                <a16:creationId xmlns:a16="http://schemas.microsoft.com/office/drawing/2014/main" id="{282C8B8B-155A-A6A6-F037-0952EB7F11A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8775" y="449263"/>
            <a:ext cx="755650"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9" descr="http://img2.wikia.nocookie.net/__cb20140715054953/falloutfanon/images/9/93/Mboyz.jpg">
            <a:extLst>
              <a:ext uri="{FF2B5EF4-FFF2-40B4-BE49-F238E27FC236}">
                <a16:creationId xmlns:a16="http://schemas.microsoft.com/office/drawing/2014/main" id="{3B84CB98-E208-1DE4-8C8B-2C0F203F911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6058" t="13400" r="14484" b="3764"/>
          <a:stretch>
            <a:fillRect/>
          </a:stretch>
        </p:blipFill>
        <p:spPr bwMode="auto">
          <a:xfrm>
            <a:off x="1411288" y="365125"/>
            <a:ext cx="122713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44" name="Group 27">
            <a:extLst>
              <a:ext uri="{FF2B5EF4-FFF2-40B4-BE49-F238E27FC236}">
                <a16:creationId xmlns:a16="http://schemas.microsoft.com/office/drawing/2014/main" id="{16FEBD62-BD6A-7BA1-B194-9EE934E16118}"/>
              </a:ext>
            </a:extLst>
          </p:cNvPr>
          <p:cNvGrpSpPr>
            <a:grpSpLocks/>
          </p:cNvGrpSpPr>
          <p:nvPr/>
        </p:nvGrpSpPr>
        <p:grpSpPr bwMode="auto">
          <a:xfrm>
            <a:off x="3062288" y="795338"/>
            <a:ext cx="1331912" cy="757237"/>
            <a:chOff x="1547664" y="3813175"/>
            <a:chExt cx="6912768" cy="1920081"/>
          </a:xfrm>
        </p:grpSpPr>
        <p:cxnSp>
          <p:nvCxnSpPr>
            <p:cNvPr id="29" name="Straight Connector 28">
              <a:extLst>
                <a:ext uri="{FF2B5EF4-FFF2-40B4-BE49-F238E27FC236}">
                  <a16:creationId xmlns:a16="http://schemas.microsoft.com/office/drawing/2014/main" id="{1C76CFF9-E1D7-BB9E-F70C-EE3725D070D1}"/>
                </a:ext>
              </a:extLst>
            </p:cNvPr>
            <p:cNvCxnSpPr/>
            <p:nvPr/>
          </p:nvCxnSpPr>
          <p:spPr bwMode="auto">
            <a:xfrm>
              <a:off x="1547664" y="4437100"/>
              <a:ext cx="1870318" cy="0"/>
            </a:xfrm>
            <a:prstGeom prst="line">
              <a:avLst/>
            </a:prstGeom>
            <a:solidFill>
              <a:srgbClr val="00B8FF"/>
            </a:solidFill>
            <a:ln w="152400" cap="rnd" cmpd="sng" algn="ctr">
              <a:solidFill>
                <a:schemeClr val="accent2">
                  <a:lumMod val="75000"/>
                </a:schemeClr>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9D8CDD24-BE20-8D35-BC88-A6841F440C20}"/>
                </a:ext>
              </a:extLst>
            </p:cNvPr>
            <p:cNvCxnSpPr/>
            <p:nvPr/>
          </p:nvCxnSpPr>
          <p:spPr bwMode="auto">
            <a:xfrm>
              <a:off x="3417982" y="4437100"/>
              <a:ext cx="1219416" cy="1296156"/>
            </a:xfrm>
            <a:prstGeom prst="line">
              <a:avLst/>
            </a:prstGeom>
            <a:solidFill>
              <a:srgbClr val="00B8FF"/>
            </a:solidFill>
            <a:ln w="152400" cap="rnd" cmpd="sng" algn="ctr">
              <a:solidFill>
                <a:schemeClr val="accent2">
                  <a:lumMod val="75000"/>
                </a:schemeClr>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0EE5F0F9-9639-F5F2-350E-1EE17D0F6B9E}"/>
                </a:ext>
              </a:extLst>
            </p:cNvPr>
            <p:cNvCxnSpPr/>
            <p:nvPr/>
          </p:nvCxnSpPr>
          <p:spPr bwMode="auto">
            <a:xfrm flipV="1">
              <a:off x="4645640" y="3813175"/>
              <a:ext cx="1936232" cy="1920081"/>
            </a:xfrm>
            <a:prstGeom prst="line">
              <a:avLst/>
            </a:prstGeom>
            <a:solidFill>
              <a:srgbClr val="00B8FF"/>
            </a:solidFill>
            <a:ln w="152400" cap="rnd" cmpd="sng" algn="ctr">
              <a:solidFill>
                <a:schemeClr val="accent2">
                  <a:lumMod val="75000"/>
                </a:schemeClr>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28E09D46-2248-17E4-1F73-A3845AA104A4}"/>
                </a:ext>
              </a:extLst>
            </p:cNvPr>
            <p:cNvCxnSpPr/>
            <p:nvPr/>
          </p:nvCxnSpPr>
          <p:spPr bwMode="auto">
            <a:xfrm>
              <a:off x="6590114" y="3813175"/>
              <a:ext cx="1870318" cy="0"/>
            </a:xfrm>
            <a:prstGeom prst="line">
              <a:avLst/>
            </a:prstGeom>
            <a:solidFill>
              <a:srgbClr val="00B8FF"/>
            </a:solidFill>
            <a:ln w="152400" cap="rnd" cmpd="sng" algn="ctr">
              <a:solidFill>
                <a:schemeClr val="accent2">
                  <a:lumMod val="75000"/>
                </a:schemeClr>
              </a:solidFill>
              <a:prstDash val="solid"/>
              <a:round/>
              <a:headEnd type="none" w="med" len="med"/>
              <a:tailEnd type="none" w="med" len="med"/>
            </a:ln>
            <a:effectLst/>
          </p:spPr>
        </p:cxnSp>
      </p:grpSp>
      <p:pic>
        <p:nvPicPr>
          <p:cNvPr id="26645" name="Picture 5" descr="https://c2.staticflickr.com/4/3365/3341307017_bfefd6b584.jpg">
            <a:extLst>
              <a:ext uri="{FF2B5EF4-FFF2-40B4-BE49-F238E27FC236}">
                <a16:creationId xmlns:a16="http://schemas.microsoft.com/office/drawing/2014/main" id="{F7E156E6-7DD5-1EA3-745D-710DD3C7B83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r="57616"/>
          <a:stretch>
            <a:fillRect/>
          </a:stretch>
        </p:blipFill>
        <p:spPr bwMode="auto">
          <a:xfrm>
            <a:off x="4262438" y="369888"/>
            <a:ext cx="301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6" name="Rectangle 2">
            <a:extLst>
              <a:ext uri="{FF2B5EF4-FFF2-40B4-BE49-F238E27FC236}">
                <a16:creationId xmlns:a16="http://schemas.microsoft.com/office/drawing/2014/main" id="{B9B1FFEF-4AFE-24C1-902A-E0A9C891DF6B}"/>
              </a:ext>
            </a:extLst>
          </p:cNvPr>
          <p:cNvSpPr>
            <a:spLocks noChangeArrowheads="1"/>
          </p:cNvSpPr>
          <p:nvPr/>
        </p:nvSpPr>
        <p:spPr bwMode="auto">
          <a:xfrm>
            <a:off x="0" y="5589588"/>
            <a:ext cx="1692275" cy="126841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en-US" sz="2400"/>
          </a:p>
        </p:txBody>
      </p:sp>
      <p:pic>
        <p:nvPicPr>
          <p:cNvPr id="26647" name="Picture 3">
            <a:extLst>
              <a:ext uri="{FF2B5EF4-FFF2-40B4-BE49-F238E27FC236}">
                <a16:creationId xmlns:a16="http://schemas.microsoft.com/office/drawing/2014/main" id="{00E16BA5-DEA8-0750-0A16-A7D952E6800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6092825"/>
            <a:ext cx="23002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Picture 14">
            <a:extLst>
              <a:ext uri="{FF2B5EF4-FFF2-40B4-BE49-F238E27FC236}">
                <a16:creationId xmlns:a16="http://schemas.microsoft.com/office/drawing/2014/main" id="{6B4178B9-B6B2-E975-B132-9B66BA3A7798}"/>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576513" y="5470525"/>
            <a:ext cx="10572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9" name="Picture 17">
            <a:extLst>
              <a:ext uri="{FF2B5EF4-FFF2-40B4-BE49-F238E27FC236}">
                <a16:creationId xmlns:a16="http://schemas.microsoft.com/office/drawing/2014/main" id="{C5F299F7-E3D8-AFF8-2F2F-8B2E33DDD6A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l="18265" t="30511" r="50745" b="19293"/>
          <a:stretch>
            <a:fillRect/>
          </a:stretch>
        </p:blipFill>
        <p:spPr bwMode="auto">
          <a:xfrm>
            <a:off x="1225550" y="5038725"/>
            <a:ext cx="9493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BE596291-9BB6-0DB3-BEFC-6882CBFC6057}"/>
              </a:ext>
            </a:extLst>
          </p:cNvPr>
          <p:cNvSpPr>
            <a:spLocks noGrp="1" noChangeArrowheads="1"/>
          </p:cNvSpPr>
          <p:nvPr>
            <p:ph type="title"/>
          </p:nvPr>
        </p:nvSpPr>
        <p:spPr>
          <a:xfrm>
            <a:off x="395288" y="1588"/>
            <a:ext cx="8229600" cy="1384300"/>
          </a:xfrm>
        </p:spPr>
        <p:txBody>
          <a:bodyPr/>
          <a:lstStyle/>
          <a:p>
            <a:pPr eaLnBrk="1" hangingPunct="1">
              <a:defRPr/>
            </a:pPr>
            <a:r>
              <a:rPr lang="en-US" altLang="en-US" dirty="0">
                <a:effectLst>
                  <a:outerShdw blurRad="38100" dist="38100" dir="2700000" algn="tl">
                    <a:srgbClr val="000000">
                      <a:alpha val="43137"/>
                    </a:srgbClr>
                  </a:outerShdw>
                </a:effectLst>
              </a:rPr>
              <a:t>What is respect?</a:t>
            </a:r>
          </a:p>
        </p:txBody>
      </p:sp>
      <p:sp>
        <p:nvSpPr>
          <p:cNvPr id="3077" name="Rectangle 5">
            <a:extLst>
              <a:ext uri="{FF2B5EF4-FFF2-40B4-BE49-F238E27FC236}">
                <a16:creationId xmlns:a16="http://schemas.microsoft.com/office/drawing/2014/main" id="{8447B98C-282E-1543-5C90-60D7B33562FB}"/>
              </a:ext>
            </a:extLst>
          </p:cNvPr>
          <p:cNvSpPr>
            <a:spLocks noGrp="1" noChangeArrowheads="1"/>
          </p:cNvSpPr>
          <p:nvPr>
            <p:ph type="body" sz="half" idx="1"/>
          </p:nvPr>
        </p:nvSpPr>
        <p:spPr>
          <a:xfrm>
            <a:off x="451706" y="1009406"/>
            <a:ext cx="4629882" cy="4521444"/>
          </a:xfrm>
        </p:spPr>
        <p:txBody>
          <a:bodyPr/>
          <a:lstStyle/>
          <a:p>
            <a:pPr eaLnBrk="1" hangingPunct="1"/>
            <a:r>
              <a:rPr lang="en-US" altLang="en-US" sz="2800" dirty="0">
                <a:ea typeface="MS PGothic"/>
              </a:rPr>
              <a:t>It’s how you treat others</a:t>
            </a:r>
            <a:endParaRPr lang="en-US" altLang="en-US" sz="2800" dirty="0">
              <a:ea typeface="MS PGothic"/>
              <a:cs typeface="Arial"/>
            </a:endParaRPr>
          </a:p>
          <a:p>
            <a:pPr eaLnBrk="1" hangingPunct="1"/>
            <a:r>
              <a:rPr lang="en-US" altLang="en-US" sz="2800" dirty="0">
                <a:ea typeface="MS PGothic"/>
              </a:rPr>
              <a:t>It’s being considerate of people’s feelings</a:t>
            </a:r>
            <a:endParaRPr lang="en-US" altLang="en-US" sz="2800" dirty="0">
              <a:ea typeface="MS PGothic"/>
              <a:cs typeface="Arial"/>
            </a:endParaRPr>
          </a:p>
          <a:p>
            <a:pPr eaLnBrk="1" hangingPunct="1"/>
            <a:r>
              <a:rPr lang="en-US" altLang="en-US" sz="2800" dirty="0"/>
              <a:t>It’s </a:t>
            </a:r>
            <a:r>
              <a:rPr lang="en-US" altLang="en-US" sz="2800" dirty="0" err="1"/>
              <a:t>recognising</a:t>
            </a:r>
            <a:r>
              <a:rPr lang="en-US" altLang="en-US" sz="2800" dirty="0"/>
              <a:t> the value of people, property, the environment and  yourself.</a:t>
            </a:r>
            <a:endParaRPr lang="en-US" altLang="en-US" sz="2800" dirty="0">
              <a:cs typeface="Arial"/>
            </a:endParaRPr>
          </a:p>
          <a:p>
            <a:r>
              <a:rPr lang="en-US" altLang="en-US" sz="2800" dirty="0">
                <a:ea typeface="MS PGothic"/>
                <a:cs typeface="Arial"/>
              </a:rPr>
              <a:t>Knowing that it's ok to have certain characteristics</a:t>
            </a:r>
          </a:p>
        </p:txBody>
      </p:sp>
      <p:pic>
        <p:nvPicPr>
          <p:cNvPr id="4100" name="Picture 1">
            <a:extLst>
              <a:ext uri="{FF2B5EF4-FFF2-40B4-BE49-F238E27FC236}">
                <a16:creationId xmlns:a16="http://schemas.microsoft.com/office/drawing/2014/main" id="{6484DB0D-ACA4-D7A2-6395-EAEEC04AFC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1925" y="1549400"/>
            <a:ext cx="2925763"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2">
            <a:extLst>
              <a:ext uri="{FF2B5EF4-FFF2-40B4-BE49-F238E27FC236}">
                <a16:creationId xmlns:a16="http://schemas.microsoft.com/office/drawing/2014/main" id="{5EBFF2FF-DBB8-FD39-2CC4-A20A13ECF5AE}"/>
              </a:ext>
            </a:extLst>
          </p:cNvPr>
          <p:cNvSpPr>
            <a:spLocks noChangeArrowheads="1"/>
          </p:cNvSpPr>
          <p:nvPr/>
        </p:nvSpPr>
        <p:spPr bwMode="auto">
          <a:xfrm>
            <a:off x="0" y="5589588"/>
            <a:ext cx="1692275" cy="126841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en-US" sz="2400"/>
          </a:p>
        </p:txBody>
      </p:sp>
      <p:pic>
        <p:nvPicPr>
          <p:cNvPr id="4102" name="Picture 4">
            <a:extLst>
              <a:ext uri="{FF2B5EF4-FFF2-40B4-BE49-F238E27FC236}">
                <a16:creationId xmlns:a16="http://schemas.microsoft.com/office/drawing/2014/main" id="{454FE2E3-BAB7-74BD-DFC6-EBAF7AF58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2825"/>
            <a:ext cx="23002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768" decel="100000"/>
                                        <p:tgtEl>
                                          <p:spTgt spid="3076"/>
                                        </p:tgtEl>
                                      </p:cBhvr>
                                    </p:animEffect>
                                    <p:animScale>
                                      <p:cBhvr>
                                        <p:cTn id="8" dur="768" decel="100000"/>
                                        <p:tgtEl>
                                          <p:spTgt spid="3076"/>
                                        </p:tgtEl>
                                      </p:cBhvr>
                                      <p:from x="10000" y="10000"/>
                                      <p:to x="200000" y="450000"/>
                                    </p:animScale>
                                    <p:animScale>
                                      <p:cBhvr>
                                        <p:cTn id="9" dur="1230" accel="100000" fill="hold">
                                          <p:stCondLst>
                                            <p:cond delay="768"/>
                                          </p:stCondLst>
                                        </p:cTn>
                                        <p:tgtEl>
                                          <p:spTgt spid="3076"/>
                                        </p:tgtEl>
                                      </p:cBhvr>
                                      <p:from x="200000" y="450000"/>
                                      <p:to x="100000" y="100000"/>
                                    </p:animScale>
                                    <p:set>
                                      <p:cBhvr>
                                        <p:cTn id="10" dur="768" fill="hold"/>
                                        <p:tgtEl>
                                          <p:spTgt spid="3076"/>
                                        </p:tgtEl>
                                        <p:attrNameLst>
                                          <p:attrName>ppt_x</p:attrName>
                                        </p:attrNameLst>
                                      </p:cBhvr>
                                      <p:to>
                                        <p:strVal val="(0.5)"/>
                                      </p:to>
                                    </p:set>
                                    <p:anim from="(0.5)" to="(#ppt_x)" calcmode="lin" valueType="num">
                                      <p:cBhvr>
                                        <p:cTn id="11" dur="1230" accel="100000" fill="hold">
                                          <p:stCondLst>
                                            <p:cond delay="768"/>
                                          </p:stCondLst>
                                        </p:cTn>
                                        <p:tgtEl>
                                          <p:spTgt spid="3076"/>
                                        </p:tgtEl>
                                        <p:attrNameLst>
                                          <p:attrName>ppt_x</p:attrName>
                                        </p:attrNameLst>
                                      </p:cBhvr>
                                    </p:anim>
                                    <p:set>
                                      <p:cBhvr>
                                        <p:cTn id="12" dur="768" fill="hold"/>
                                        <p:tgtEl>
                                          <p:spTgt spid="3076"/>
                                        </p:tgtEl>
                                        <p:attrNameLst>
                                          <p:attrName>ppt_y</p:attrName>
                                        </p:attrNameLst>
                                      </p:cBhvr>
                                      <p:to>
                                        <p:strVal val="(#ppt_y+0.4)"/>
                                      </p:to>
                                    </p:set>
                                    <p:anim from="(#ppt_y+0.4)" to="(#ppt_y)" calcmode="lin" valueType="num">
                                      <p:cBhvr>
                                        <p:cTn id="13" dur="1230" accel="100000" fill="hold">
                                          <p:stCondLst>
                                            <p:cond delay="768"/>
                                          </p:stCondLst>
                                        </p:cTn>
                                        <p:tgtEl>
                                          <p:spTgt spid="307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3077">
                                            <p:txEl>
                                              <p:pRg st="0" end="0"/>
                                            </p:txEl>
                                          </p:spTgt>
                                        </p:tgtEl>
                                        <p:attrNameLst>
                                          <p:attrName>style.visibility</p:attrName>
                                        </p:attrNameLst>
                                      </p:cBhvr>
                                      <p:to>
                                        <p:strVal val="visible"/>
                                      </p:to>
                                    </p:set>
                                    <p:anim calcmode="lin" valueType="num">
                                      <p:cBhvr>
                                        <p:cTn id="18" dur="1000" fill="hold"/>
                                        <p:tgtEl>
                                          <p:spTgt spid="3077">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077">
                                            <p:txEl>
                                              <p:pRg st="0" end="0"/>
                                            </p:txEl>
                                          </p:spTgt>
                                        </p:tgtEl>
                                        <p:attrNameLst>
                                          <p:attrName>ppt_h</p:attrName>
                                        </p:attrNameLst>
                                      </p:cBhvr>
                                      <p:tavLst>
                                        <p:tav tm="0">
                                          <p:val>
                                            <p:fltVal val="0"/>
                                          </p:val>
                                        </p:tav>
                                        <p:tav tm="100000">
                                          <p:val>
                                            <p:strVal val="#ppt_h"/>
                                          </p:val>
                                        </p:tav>
                                      </p:tavLst>
                                    </p:anim>
                                    <p:animEffect transition="in" filter="fade">
                                      <p:cBhvr>
                                        <p:cTn id="20" dur="1000"/>
                                        <p:tgtEl>
                                          <p:spTgt spid="307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3077">
                                            <p:txEl>
                                              <p:pRg st="1" end="1"/>
                                            </p:txEl>
                                          </p:spTgt>
                                        </p:tgtEl>
                                        <p:attrNameLst>
                                          <p:attrName>style.visibility</p:attrName>
                                        </p:attrNameLst>
                                      </p:cBhvr>
                                      <p:to>
                                        <p:strVal val="visible"/>
                                      </p:to>
                                    </p:set>
                                    <p:anim calcmode="lin" valueType="num">
                                      <p:cBhvr>
                                        <p:cTn id="25" dur="1000" fill="hold"/>
                                        <p:tgtEl>
                                          <p:spTgt spid="3077">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3077">
                                            <p:txEl>
                                              <p:pRg st="1" end="1"/>
                                            </p:txEl>
                                          </p:spTgt>
                                        </p:tgtEl>
                                        <p:attrNameLst>
                                          <p:attrName>ppt_h</p:attrName>
                                        </p:attrNameLst>
                                      </p:cBhvr>
                                      <p:tavLst>
                                        <p:tav tm="0">
                                          <p:val>
                                            <p:fltVal val="0"/>
                                          </p:val>
                                        </p:tav>
                                        <p:tav tm="100000">
                                          <p:val>
                                            <p:strVal val="#ppt_h"/>
                                          </p:val>
                                        </p:tav>
                                      </p:tavLst>
                                    </p:anim>
                                    <p:animEffect transition="in" filter="fade">
                                      <p:cBhvr>
                                        <p:cTn id="27" dur="1000"/>
                                        <p:tgtEl>
                                          <p:spTgt spid="307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3077">
                                            <p:txEl>
                                              <p:pRg st="2" end="2"/>
                                            </p:txEl>
                                          </p:spTgt>
                                        </p:tgtEl>
                                        <p:attrNameLst>
                                          <p:attrName>style.visibility</p:attrName>
                                        </p:attrNameLst>
                                      </p:cBhvr>
                                      <p:to>
                                        <p:strVal val="visible"/>
                                      </p:to>
                                    </p:set>
                                    <p:anim calcmode="lin" valueType="num">
                                      <p:cBhvr>
                                        <p:cTn id="32" dur="1000" fill="hold"/>
                                        <p:tgtEl>
                                          <p:spTgt spid="3077">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3077">
                                            <p:txEl>
                                              <p:pRg st="2" end="2"/>
                                            </p:txEl>
                                          </p:spTgt>
                                        </p:tgtEl>
                                        <p:attrNameLst>
                                          <p:attrName>ppt_h</p:attrName>
                                        </p:attrNameLst>
                                      </p:cBhvr>
                                      <p:tavLst>
                                        <p:tav tm="0">
                                          <p:val>
                                            <p:fltVal val="0"/>
                                          </p:val>
                                        </p:tav>
                                        <p:tav tm="100000">
                                          <p:val>
                                            <p:strVal val="#ppt_h"/>
                                          </p:val>
                                        </p:tav>
                                      </p:tavLst>
                                    </p:anim>
                                    <p:animEffect transition="in" filter="fade">
                                      <p:cBhvr>
                                        <p:cTn id="34" dur="1000"/>
                                        <p:tgtEl>
                                          <p:spTgt spid="307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3077">
                                            <p:txEl>
                                              <p:pRg st="3" end="3"/>
                                            </p:txEl>
                                          </p:spTgt>
                                        </p:tgtEl>
                                        <p:attrNameLst>
                                          <p:attrName>style.visibility</p:attrName>
                                        </p:attrNameLst>
                                      </p:cBhvr>
                                      <p:to>
                                        <p:strVal val="visible"/>
                                      </p:to>
                                    </p:set>
                                    <p:anim calcmode="lin" valueType="num">
                                      <p:cBhvr>
                                        <p:cTn id="39" dur="1000" fill="hold"/>
                                        <p:tgtEl>
                                          <p:spTgt spid="3077">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077">
                                            <p:txEl>
                                              <p:pRg st="3" end="3"/>
                                            </p:txEl>
                                          </p:spTgt>
                                        </p:tgtEl>
                                        <p:attrNameLst>
                                          <p:attrName>ppt_h</p:attrName>
                                        </p:attrNameLst>
                                      </p:cBhvr>
                                      <p:tavLst>
                                        <p:tav tm="0">
                                          <p:val>
                                            <p:fltVal val="0"/>
                                          </p:val>
                                        </p:tav>
                                        <p:tav tm="100000">
                                          <p:val>
                                            <p:strVal val="#ppt_h"/>
                                          </p:val>
                                        </p:tav>
                                      </p:tavLst>
                                    </p:anim>
                                    <p:animEffect transition="in" filter="fade">
                                      <p:cBhvr>
                                        <p:cTn id="41" dur="1000"/>
                                        <p:tgtEl>
                                          <p:spTgt spid="30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7FDCC99-7EFB-F326-E5AC-2CC8F765A403}"/>
              </a:ext>
            </a:extLst>
          </p:cNvPr>
          <p:cNvSpPr>
            <a:spLocks noGrp="1" noChangeArrowheads="1"/>
          </p:cNvSpPr>
          <p:nvPr>
            <p:ph type="title"/>
          </p:nvPr>
        </p:nvSpPr>
        <p:spPr>
          <a:xfrm>
            <a:off x="842963" y="223838"/>
            <a:ext cx="7772400" cy="1143000"/>
          </a:xfrm>
        </p:spPr>
        <p:txBody>
          <a:bodyPr/>
          <a:lstStyle/>
          <a:p>
            <a:pPr eaLnBrk="1" hangingPunct="1">
              <a:defRPr/>
            </a:pPr>
            <a:r>
              <a:rPr lang="en-GB" altLang="en-US" sz="4000" dirty="0">
                <a:solidFill>
                  <a:schemeClr val="tx1"/>
                </a:solidFill>
                <a:effectLst>
                  <a:outerShdw blurRad="38100" dist="38100" dir="2700000" algn="tl">
                    <a:srgbClr val="000000">
                      <a:alpha val="43137"/>
                    </a:srgbClr>
                  </a:outerShdw>
                </a:effectLst>
              </a:rPr>
              <a:t>What is tolerance?</a:t>
            </a:r>
            <a:endParaRPr lang="en-US" altLang="en-US" sz="4000" b="1" dirty="0">
              <a:effectLst>
                <a:outerShdw blurRad="38100" dist="38100" dir="2700000" algn="tl">
                  <a:srgbClr val="000000">
                    <a:alpha val="43137"/>
                  </a:srgbClr>
                </a:outerShdw>
              </a:effectLst>
            </a:endParaRPr>
          </a:p>
        </p:txBody>
      </p:sp>
      <p:sp>
        <p:nvSpPr>
          <p:cNvPr id="4" name="Content Placeholder 2">
            <a:extLst>
              <a:ext uri="{FF2B5EF4-FFF2-40B4-BE49-F238E27FC236}">
                <a16:creationId xmlns:a16="http://schemas.microsoft.com/office/drawing/2014/main" id="{C67A68D6-079A-53F1-6C57-5BD7C79BB6BC}"/>
              </a:ext>
            </a:extLst>
          </p:cNvPr>
          <p:cNvSpPr>
            <a:spLocks noGrp="1"/>
          </p:cNvSpPr>
          <p:nvPr>
            <p:ph idx="1"/>
          </p:nvPr>
        </p:nvSpPr>
        <p:spPr>
          <a:xfrm>
            <a:off x="422031" y="1095742"/>
            <a:ext cx="7772400" cy="4538662"/>
          </a:xfrm>
        </p:spPr>
        <p:txBody>
          <a:bodyPr/>
          <a:lstStyle/>
          <a:p>
            <a:pPr>
              <a:defRPr/>
            </a:pPr>
            <a:r>
              <a:rPr lang="en-GB" altLang="en-US" sz="2500" dirty="0">
                <a:ea typeface="MS PGothic"/>
              </a:rPr>
              <a:t>Tolerance means to accept differences – the characteristics that might make people different from one another.</a:t>
            </a:r>
            <a:endParaRPr lang="en-GB" altLang="en-US" sz="2500">
              <a:ea typeface="MS PGothic"/>
              <a:cs typeface="Arial"/>
            </a:endParaRPr>
          </a:p>
          <a:p>
            <a:pPr>
              <a:defRPr/>
            </a:pPr>
            <a:r>
              <a:rPr lang="en-GB" altLang="en-US" sz="2500" dirty="0">
                <a:ea typeface="MS PGothic"/>
              </a:rPr>
              <a:t>Tolerance means showing respect for the</a:t>
            </a:r>
            <a:endParaRPr lang="en-GB" altLang="en-US" sz="2500">
              <a:ea typeface="MS PGothic"/>
              <a:cs typeface="Arial"/>
            </a:endParaRPr>
          </a:p>
          <a:p>
            <a:pPr lvl="1">
              <a:defRPr/>
            </a:pPr>
            <a:r>
              <a:rPr lang="en-GB" altLang="en-US" sz="2500" dirty="0">
                <a:ea typeface="MS PGothic"/>
              </a:rPr>
              <a:t>Race</a:t>
            </a:r>
            <a:endParaRPr lang="en-GB" altLang="en-US" sz="2500">
              <a:ea typeface="MS PGothic"/>
              <a:cs typeface="Arial"/>
            </a:endParaRPr>
          </a:p>
          <a:p>
            <a:pPr lvl="1">
              <a:defRPr/>
            </a:pPr>
            <a:r>
              <a:rPr lang="en-GB" altLang="en-US" sz="2500" dirty="0">
                <a:ea typeface="MS PGothic"/>
              </a:rPr>
              <a:t>Religion</a:t>
            </a:r>
            <a:endParaRPr lang="en-GB" altLang="en-US" sz="2500">
              <a:ea typeface="MS PGothic"/>
              <a:cs typeface="Arial"/>
            </a:endParaRPr>
          </a:p>
          <a:p>
            <a:pPr lvl="1">
              <a:defRPr/>
            </a:pPr>
            <a:r>
              <a:rPr lang="en-GB" altLang="en-US" sz="2500" dirty="0">
                <a:ea typeface="MS PGothic"/>
              </a:rPr>
              <a:t>Age</a:t>
            </a:r>
            <a:endParaRPr lang="en-GB" altLang="en-US" sz="2500">
              <a:ea typeface="MS PGothic"/>
              <a:cs typeface="Arial"/>
            </a:endParaRPr>
          </a:p>
          <a:p>
            <a:pPr lvl="1">
              <a:defRPr/>
            </a:pPr>
            <a:r>
              <a:rPr lang="en-GB" altLang="en-US" sz="2500" dirty="0">
                <a:ea typeface="MS PGothic"/>
              </a:rPr>
              <a:t>Gender</a:t>
            </a:r>
            <a:endParaRPr lang="en-GB" altLang="en-US" sz="2500">
              <a:ea typeface="MS PGothic"/>
              <a:cs typeface="Arial"/>
            </a:endParaRPr>
          </a:p>
          <a:p>
            <a:pPr lvl="1">
              <a:defRPr/>
            </a:pPr>
            <a:r>
              <a:rPr lang="en-GB" altLang="en-US" sz="2500" dirty="0">
                <a:ea typeface="MS PGothic"/>
              </a:rPr>
              <a:t>Opinions </a:t>
            </a:r>
            <a:endParaRPr lang="en-GB" altLang="en-US" sz="2500" dirty="0">
              <a:ea typeface="MS PGothic"/>
              <a:cs typeface="Arial"/>
            </a:endParaRPr>
          </a:p>
          <a:p>
            <a:pPr lvl="1">
              <a:defRPr/>
            </a:pPr>
            <a:r>
              <a:rPr lang="en-GB" altLang="en-US" sz="2500" dirty="0">
                <a:ea typeface="MS PGothic"/>
              </a:rPr>
              <a:t>of other people or groups</a:t>
            </a:r>
            <a:r>
              <a:rPr lang="en-GB" altLang="en-US" sz="2500" dirty="0">
                <a:latin typeface="Maiandra GD"/>
                <a:ea typeface="MS PGothic"/>
              </a:rPr>
              <a:t>. </a:t>
            </a:r>
            <a:endParaRPr lang="en-GB" altLang="en-US" sz="2500">
              <a:latin typeface="Maiandra GD" panose="020E0502030308020204" pitchFamily="34" charset="0"/>
            </a:endParaRPr>
          </a:p>
          <a:p>
            <a:pPr>
              <a:defRPr/>
            </a:pPr>
            <a:endParaRPr lang="en-GB" altLang="en-US" sz="2500" dirty="0">
              <a:cs typeface="Arial"/>
            </a:endParaRPr>
          </a:p>
        </p:txBody>
      </p:sp>
      <p:sp>
        <p:nvSpPr>
          <p:cNvPr id="6148" name="Rectangle 5">
            <a:extLst>
              <a:ext uri="{FF2B5EF4-FFF2-40B4-BE49-F238E27FC236}">
                <a16:creationId xmlns:a16="http://schemas.microsoft.com/office/drawing/2014/main" id="{6A2FA50D-A091-DC0E-7E63-D17EE755A161}"/>
              </a:ext>
            </a:extLst>
          </p:cNvPr>
          <p:cNvSpPr>
            <a:spLocks noChangeArrowheads="1"/>
          </p:cNvSpPr>
          <p:nvPr/>
        </p:nvSpPr>
        <p:spPr bwMode="auto">
          <a:xfrm>
            <a:off x="0" y="5589588"/>
            <a:ext cx="1692275" cy="126841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en-US" sz="2400"/>
          </a:p>
        </p:txBody>
      </p:sp>
      <p:pic>
        <p:nvPicPr>
          <p:cNvPr id="6149" name="Picture 6">
            <a:extLst>
              <a:ext uri="{FF2B5EF4-FFF2-40B4-BE49-F238E27FC236}">
                <a16:creationId xmlns:a16="http://schemas.microsoft.com/office/drawing/2014/main" id="{5FE48FC3-04FB-0AB6-DCC4-3F03DE982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2825"/>
            <a:ext cx="23002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a:extLst>
              <a:ext uri="{FF2B5EF4-FFF2-40B4-BE49-F238E27FC236}">
                <a16:creationId xmlns:a16="http://schemas.microsoft.com/office/drawing/2014/main" id="{036EFEC7-7E60-EA1E-8ED6-91A6DD932C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5300" y="2852738"/>
            <a:ext cx="300513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23508C3-6EF9-39BB-106C-D80A059D313D}"/>
              </a:ext>
            </a:extLst>
          </p:cNvPr>
          <p:cNvSpPr>
            <a:spLocks noGrp="1" noChangeArrowheads="1"/>
          </p:cNvSpPr>
          <p:nvPr>
            <p:ph type="title"/>
          </p:nvPr>
        </p:nvSpPr>
        <p:spPr>
          <a:xfrm>
            <a:off x="539750" y="330200"/>
            <a:ext cx="7772400" cy="1143000"/>
          </a:xfrm>
        </p:spPr>
        <p:txBody>
          <a:bodyPr/>
          <a:lstStyle/>
          <a:p>
            <a:pPr eaLnBrk="1" hangingPunct="1">
              <a:defRPr/>
            </a:pPr>
            <a:r>
              <a:rPr lang="en-US" altLang="en-US" sz="4000" dirty="0">
                <a:effectLst>
                  <a:outerShdw blurRad="38100" dist="38100" dir="2700000" algn="tl">
                    <a:srgbClr val="000000">
                      <a:alpha val="43137"/>
                    </a:srgbClr>
                  </a:outerShdw>
                </a:effectLst>
              </a:rPr>
              <a:t>How do you treat people who are different from you?</a:t>
            </a:r>
          </a:p>
        </p:txBody>
      </p:sp>
      <p:sp>
        <p:nvSpPr>
          <p:cNvPr id="11267" name="Rectangle 3">
            <a:extLst>
              <a:ext uri="{FF2B5EF4-FFF2-40B4-BE49-F238E27FC236}">
                <a16:creationId xmlns:a16="http://schemas.microsoft.com/office/drawing/2014/main" id="{96A0F029-41A4-096E-3492-1EABC90D9741}"/>
              </a:ext>
            </a:extLst>
          </p:cNvPr>
          <p:cNvSpPr>
            <a:spLocks noGrp="1" noChangeArrowheads="1"/>
          </p:cNvSpPr>
          <p:nvPr>
            <p:ph idx="1"/>
          </p:nvPr>
        </p:nvSpPr>
        <p:spPr>
          <a:xfrm>
            <a:off x="4191000" y="1905000"/>
            <a:ext cx="4495800" cy="4114800"/>
          </a:xfrm>
        </p:spPr>
        <p:txBody>
          <a:bodyPr/>
          <a:lstStyle/>
          <a:p>
            <a:pPr eaLnBrk="1" hangingPunct="1"/>
            <a:r>
              <a:rPr lang="en-US" altLang="en-US" dirty="0"/>
              <a:t>Do you judge them by their looks?</a:t>
            </a:r>
          </a:p>
          <a:p>
            <a:pPr eaLnBrk="1" hangingPunct="1"/>
            <a:r>
              <a:rPr lang="en-US" altLang="en-US" dirty="0"/>
              <a:t>Do you offer to be friends?</a:t>
            </a:r>
          </a:p>
          <a:p>
            <a:pPr eaLnBrk="1" hangingPunct="1"/>
            <a:r>
              <a:rPr lang="en-US" altLang="en-US" dirty="0"/>
              <a:t>Do you get to know who a person really is?</a:t>
            </a:r>
          </a:p>
        </p:txBody>
      </p:sp>
      <p:pic>
        <p:nvPicPr>
          <p:cNvPr id="8196" name="Picture 5" descr="C:\Documents and Settings\smccowan\Local Settings\Temporary Internet Files\Content.IE5\8154K171\MPj04332110000[1].jpg">
            <a:extLst>
              <a:ext uri="{FF2B5EF4-FFF2-40B4-BE49-F238E27FC236}">
                <a16:creationId xmlns:a16="http://schemas.microsoft.com/office/drawing/2014/main" id="{3F31B950-EBFA-7076-698B-1B65BE0C9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3200400"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4">
            <a:extLst>
              <a:ext uri="{FF2B5EF4-FFF2-40B4-BE49-F238E27FC236}">
                <a16:creationId xmlns:a16="http://schemas.microsoft.com/office/drawing/2014/main" id="{429AD86A-ECD6-FE14-4DE6-1DC3F6D4B9FF}"/>
              </a:ext>
            </a:extLst>
          </p:cNvPr>
          <p:cNvSpPr>
            <a:spLocks noChangeArrowheads="1"/>
          </p:cNvSpPr>
          <p:nvPr/>
        </p:nvSpPr>
        <p:spPr bwMode="auto">
          <a:xfrm>
            <a:off x="0" y="5589588"/>
            <a:ext cx="1692275" cy="126841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en-US" sz="2400"/>
          </a:p>
        </p:txBody>
      </p:sp>
      <p:pic>
        <p:nvPicPr>
          <p:cNvPr id="8198" name="Picture 5">
            <a:extLst>
              <a:ext uri="{FF2B5EF4-FFF2-40B4-BE49-F238E27FC236}">
                <a16:creationId xmlns:a16="http://schemas.microsoft.com/office/drawing/2014/main" id="{4A3DF114-8744-A74A-8626-C22F84358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2825"/>
            <a:ext cx="23002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898" decel="100000" fill="hold"/>
                                        <p:tgtEl>
                                          <p:spTgt spid="1126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126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animEffect transition="in" filter="fade">
                                      <p:cBhvr>
                                        <p:cTn id="15" dur="1000"/>
                                        <p:tgtEl>
                                          <p:spTgt spid="11267">
                                            <p:txEl>
                                              <p:pRg st="0" end="0"/>
                                            </p:txEl>
                                          </p:spTgt>
                                        </p:tgtEl>
                                      </p:cBhvr>
                                    </p:animEffect>
                                    <p:anim calcmode="lin" valueType="num">
                                      <p:cBhvr>
                                        <p:cTn id="16"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126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126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1267">
                                            <p:txEl>
                                              <p:pRg st="1" end="1"/>
                                            </p:txEl>
                                          </p:spTgt>
                                        </p:tgtEl>
                                        <p:attrNameLst>
                                          <p:attrName>style.visibility</p:attrName>
                                        </p:attrNameLst>
                                      </p:cBhvr>
                                      <p:to>
                                        <p:strVal val="visible"/>
                                      </p:to>
                                    </p:set>
                                    <p:animEffect transition="in" filter="fade">
                                      <p:cBhvr>
                                        <p:cTn id="23" dur="1000"/>
                                        <p:tgtEl>
                                          <p:spTgt spid="11267">
                                            <p:txEl>
                                              <p:pRg st="1" end="1"/>
                                            </p:txEl>
                                          </p:spTgt>
                                        </p:tgtEl>
                                      </p:cBhvr>
                                    </p:animEffect>
                                    <p:anim calcmode="lin" valueType="num">
                                      <p:cBhvr>
                                        <p:cTn id="24"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126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126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11267">
                                            <p:txEl>
                                              <p:pRg st="2" end="2"/>
                                            </p:txEl>
                                          </p:spTgt>
                                        </p:tgtEl>
                                        <p:attrNameLst>
                                          <p:attrName>style.visibility</p:attrName>
                                        </p:attrNameLst>
                                      </p:cBhvr>
                                      <p:to>
                                        <p:strVal val="visible"/>
                                      </p:to>
                                    </p:set>
                                    <p:animEffect transition="in" filter="fade">
                                      <p:cBhvr>
                                        <p:cTn id="31" dur="1000"/>
                                        <p:tgtEl>
                                          <p:spTgt spid="11267">
                                            <p:txEl>
                                              <p:pRg st="2" end="2"/>
                                            </p:txEl>
                                          </p:spTgt>
                                        </p:tgtEl>
                                      </p:cBhvr>
                                    </p:animEffect>
                                    <p:anim calcmode="lin" valueType="num">
                                      <p:cBhvr>
                                        <p:cTn id="32"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1267">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1267">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069EE8B-6198-484F-8342-0A2A73CCACD3}"/>
              </a:ext>
            </a:extLst>
          </p:cNvPr>
          <p:cNvSpPr>
            <a:spLocks noGrp="1"/>
          </p:cNvSpPr>
          <p:nvPr>
            <p:ph type="title"/>
          </p:nvPr>
        </p:nvSpPr>
        <p:spPr>
          <a:xfrm>
            <a:off x="611188" y="333375"/>
            <a:ext cx="7772400" cy="1143000"/>
          </a:xfrm>
        </p:spPr>
        <p:txBody>
          <a:bodyPr/>
          <a:lstStyle/>
          <a:p>
            <a:pPr>
              <a:defRPr/>
            </a:pPr>
            <a:r>
              <a:rPr lang="en-GB" altLang="en-US" dirty="0">
                <a:solidFill>
                  <a:schemeClr val="tx1"/>
                </a:solidFill>
                <a:effectLst>
                  <a:outerShdw blurRad="38100" dist="38100" dir="2700000" algn="tl">
                    <a:srgbClr val="000000">
                      <a:alpha val="43137"/>
                    </a:srgbClr>
                  </a:outerShdw>
                </a:effectLst>
              </a:rPr>
              <a:t>Tolerance is </a:t>
            </a:r>
            <a:r>
              <a:rPr lang="en-GB" altLang="en-US" dirty="0">
                <a:solidFill>
                  <a:srgbClr val="FF0000"/>
                </a:solidFill>
                <a:effectLst>
                  <a:outerShdw blurRad="38100" dist="38100" dir="2700000" algn="tl">
                    <a:srgbClr val="000000">
                      <a:alpha val="43137"/>
                    </a:srgbClr>
                  </a:outerShdw>
                </a:effectLst>
              </a:rPr>
              <a:t>NOT</a:t>
            </a:r>
          </a:p>
        </p:txBody>
      </p:sp>
      <p:sp>
        <p:nvSpPr>
          <p:cNvPr id="4" name="Content Placeholder 2">
            <a:extLst>
              <a:ext uri="{FF2B5EF4-FFF2-40B4-BE49-F238E27FC236}">
                <a16:creationId xmlns:a16="http://schemas.microsoft.com/office/drawing/2014/main" id="{62F3A63C-2AB6-4DD2-0F65-AD58B584C6FF}"/>
              </a:ext>
            </a:extLst>
          </p:cNvPr>
          <p:cNvSpPr>
            <a:spLocks noGrp="1"/>
          </p:cNvSpPr>
          <p:nvPr>
            <p:ph idx="1"/>
          </p:nvPr>
        </p:nvSpPr>
        <p:spPr>
          <a:xfrm>
            <a:off x="395288" y="1700213"/>
            <a:ext cx="8062912" cy="3889375"/>
          </a:xfrm>
        </p:spPr>
        <p:txBody>
          <a:bodyPr/>
          <a:lstStyle/>
          <a:p>
            <a:pPr lvl="1">
              <a:buFont typeface="Arial" panose="020B0604020202020204" pitchFamily="34" charset="0"/>
              <a:buChar char="•"/>
            </a:pPr>
            <a:r>
              <a:rPr lang="en-GB" altLang="en-US"/>
              <a:t>Responding to a person in a negative way</a:t>
            </a:r>
          </a:p>
          <a:p>
            <a:pPr lvl="1">
              <a:buFont typeface="Arial" panose="020B0604020202020204" pitchFamily="34" charset="0"/>
              <a:buChar char="•"/>
            </a:pPr>
            <a:r>
              <a:rPr lang="en-GB" altLang="en-US"/>
              <a:t>Being </a:t>
            </a:r>
            <a:r>
              <a:rPr lang="en-GB" altLang="en-US" b="1">
                <a:solidFill>
                  <a:srgbClr val="FF0000"/>
                </a:solidFill>
              </a:rPr>
              <a:t>mean</a:t>
            </a:r>
            <a:r>
              <a:rPr lang="en-GB" altLang="en-US">
                <a:solidFill>
                  <a:srgbClr val="FF0000"/>
                </a:solidFill>
              </a:rPr>
              <a:t>,</a:t>
            </a:r>
            <a:r>
              <a:rPr lang="en-GB" altLang="en-US"/>
              <a:t> or </a:t>
            </a:r>
            <a:r>
              <a:rPr lang="en-GB" altLang="en-US" b="1">
                <a:solidFill>
                  <a:srgbClr val="00B050"/>
                </a:solidFill>
              </a:rPr>
              <a:t>unkind</a:t>
            </a:r>
            <a:r>
              <a:rPr lang="en-GB" altLang="en-US"/>
              <a:t>, or </a:t>
            </a:r>
            <a:r>
              <a:rPr lang="en-GB" altLang="en-US" b="1">
                <a:solidFill>
                  <a:srgbClr val="7030A0"/>
                </a:solidFill>
              </a:rPr>
              <a:t>aggressive</a:t>
            </a:r>
            <a:r>
              <a:rPr lang="en-GB" altLang="en-US"/>
              <a:t>, towards people </a:t>
            </a:r>
          </a:p>
          <a:p>
            <a:pPr lvl="1">
              <a:buFont typeface="Arial" panose="020B0604020202020204" pitchFamily="34" charset="0"/>
              <a:buChar char="•"/>
            </a:pPr>
            <a:r>
              <a:rPr lang="en-GB" altLang="en-US"/>
              <a:t>Leaving people out of games or activities because of their personality or beliefs</a:t>
            </a:r>
          </a:p>
          <a:p>
            <a:pPr lvl="1">
              <a:buFont typeface="Arial" panose="020B0604020202020204" pitchFamily="34" charset="0"/>
              <a:buChar char="•"/>
            </a:pPr>
            <a:r>
              <a:rPr lang="en-GB" altLang="en-US"/>
              <a:t>Gossiping or talking about a person or group of people behind their backs</a:t>
            </a:r>
          </a:p>
          <a:p>
            <a:pPr lvl="1"/>
            <a:endParaRPr lang="en-GB" altLang="en-US">
              <a:solidFill>
                <a:srgbClr val="FA2A1A"/>
              </a:solidFill>
              <a:latin typeface="Maiandra GD" panose="020E0502030308020204" pitchFamily="34" charset="0"/>
            </a:endParaRPr>
          </a:p>
          <a:p>
            <a:pPr marL="0" indent="0">
              <a:buFontTx/>
              <a:buNone/>
            </a:pPr>
            <a:r>
              <a:rPr lang="en-GB" altLang="en-US"/>
              <a:t> </a:t>
            </a:r>
          </a:p>
        </p:txBody>
      </p:sp>
      <p:sp>
        <p:nvSpPr>
          <p:cNvPr id="9220" name="Rectangle 4">
            <a:extLst>
              <a:ext uri="{FF2B5EF4-FFF2-40B4-BE49-F238E27FC236}">
                <a16:creationId xmlns:a16="http://schemas.microsoft.com/office/drawing/2014/main" id="{E1130D56-2A96-5E53-DCA7-FBD91880C6AF}"/>
              </a:ext>
            </a:extLst>
          </p:cNvPr>
          <p:cNvSpPr>
            <a:spLocks noChangeArrowheads="1"/>
          </p:cNvSpPr>
          <p:nvPr/>
        </p:nvSpPr>
        <p:spPr bwMode="auto">
          <a:xfrm>
            <a:off x="0" y="5589588"/>
            <a:ext cx="1692275" cy="126841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en-US" sz="2400"/>
          </a:p>
        </p:txBody>
      </p:sp>
      <p:pic>
        <p:nvPicPr>
          <p:cNvPr id="9221" name="Picture 5">
            <a:extLst>
              <a:ext uri="{FF2B5EF4-FFF2-40B4-BE49-F238E27FC236}">
                <a16:creationId xmlns:a16="http://schemas.microsoft.com/office/drawing/2014/main" id="{EBCD4094-DADF-9117-E929-88EB7BDD8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2825"/>
            <a:ext cx="23002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0F05D89-D46A-2BAD-89D7-E15BDC0BC362}"/>
              </a:ext>
            </a:extLst>
          </p:cNvPr>
          <p:cNvSpPr>
            <a:spLocks noGrp="1"/>
          </p:cNvSpPr>
          <p:nvPr>
            <p:ph type="title"/>
          </p:nvPr>
        </p:nvSpPr>
        <p:spPr>
          <a:xfrm>
            <a:off x="692150" y="2636838"/>
            <a:ext cx="7772400" cy="1143000"/>
          </a:xfrm>
        </p:spPr>
        <p:txBody>
          <a:bodyPr/>
          <a:lstStyle/>
          <a:p>
            <a:r>
              <a:rPr lang="en-GB" altLang="en-US"/>
              <a:t>Bullying</a:t>
            </a:r>
          </a:p>
        </p:txBody>
      </p:sp>
      <p:pic>
        <p:nvPicPr>
          <p:cNvPr id="11267" name="Picture 1">
            <a:extLst>
              <a:ext uri="{FF2B5EF4-FFF2-40B4-BE49-F238E27FC236}">
                <a16:creationId xmlns:a16="http://schemas.microsoft.com/office/drawing/2014/main" id="{0D0EDC3C-3828-247B-D0A7-91D8AEAA315B}"/>
              </a:ext>
            </a:extLst>
          </p:cNvPr>
          <p:cNvPicPr>
            <a:picLocks noChangeAspect="1"/>
          </p:cNvPicPr>
          <p:nvPr/>
        </p:nvPicPr>
        <p:blipFill>
          <a:blip r:embed="rId3">
            <a:extLst>
              <a:ext uri="{28A0092B-C50C-407E-A947-70E740481C1C}">
                <a14:useLocalDpi xmlns:a14="http://schemas.microsoft.com/office/drawing/2010/main" val="0"/>
              </a:ext>
            </a:extLst>
          </a:blip>
          <a:srcRect l="16891" r="4015" b="6145"/>
          <a:stretch>
            <a:fillRect/>
          </a:stretch>
        </p:blipFill>
        <p:spPr bwMode="auto">
          <a:xfrm>
            <a:off x="7380288" y="333375"/>
            <a:ext cx="17510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a:extLst>
              <a:ext uri="{FF2B5EF4-FFF2-40B4-BE49-F238E27FC236}">
                <a16:creationId xmlns:a16="http://schemas.microsoft.com/office/drawing/2014/main" id="{199585CA-2F7C-B1BD-8ABD-CEA2248B3254}"/>
              </a:ext>
            </a:extLst>
          </p:cNvPr>
          <p:cNvPicPr>
            <a:picLocks noChangeAspect="1"/>
          </p:cNvPicPr>
          <p:nvPr/>
        </p:nvPicPr>
        <p:blipFill>
          <a:blip r:embed="rId4">
            <a:extLst>
              <a:ext uri="{28A0092B-C50C-407E-A947-70E740481C1C}">
                <a14:useLocalDpi xmlns:a14="http://schemas.microsoft.com/office/drawing/2010/main" val="0"/>
              </a:ext>
            </a:extLst>
          </a:blip>
          <a:srcRect l="7500" r="8788" b="16745"/>
          <a:stretch>
            <a:fillRect/>
          </a:stretch>
        </p:blipFill>
        <p:spPr bwMode="auto">
          <a:xfrm>
            <a:off x="0" y="5589588"/>
            <a:ext cx="2071688"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 name="Diagram 35">
            <a:extLst>
              <a:ext uri="{FF2B5EF4-FFF2-40B4-BE49-F238E27FC236}">
                <a16:creationId xmlns:a16="http://schemas.microsoft.com/office/drawing/2014/main" id="{355D26A4-0886-B041-4330-A9087FF97500}"/>
              </a:ext>
            </a:extLst>
          </p:cNvPr>
          <p:cNvGraphicFramePr/>
          <p:nvPr/>
        </p:nvGraphicFramePr>
        <p:xfrm>
          <a:off x="0" y="332656"/>
          <a:ext cx="9155440" cy="5400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236C69FE-8D3E-89B6-D229-0938A7B3214F}"/>
              </a:ext>
            </a:extLst>
          </p:cNvPr>
          <p:cNvSpPr>
            <a:spLocks noGrp="1"/>
          </p:cNvSpPr>
          <p:nvPr>
            <p:ph idx="1"/>
          </p:nvPr>
        </p:nvSpPr>
        <p:spPr/>
        <p:txBody>
          <a:bodyPr/>
          <a:lstStyle/>
          <a:p>
            <a:pPr marL="0" indent="0">
              <a:buFontTx/>
              <a:buNone/>
            </a:pPr>
            <a:r>
              <a:rPr lang="en-GB" altLang="en-US"/>
              <a:t>How do we make sure bullying does not happen in our school?</a:t>
            </a:r>
          </a:p>
          <a:p>
            <a:pPr marL="0" indent="0">
              <a:buFontTx/>
              <a:buNone/>
            </a:pPr>
            <a:endParaRPr lang="en-GB" altLang="en-US"/>
          </a:p>
          <a:p>
            <a:pPr marL="0" indent="0">
              <a:buFontTx/>
              <a:buNone/>
            </a:pPr>
            <a:r>
              <a:rPr lang="en-GB" altLang="en-US"/>
              <a:t>How can you make sure you respect everyone?</a:t>
            </a:r>
          </a:p>
        </p:txBody>
      </p:sp>
      <p:pic>
        <p:nvPicPr>
          <p:cNvPr id="13315" name="Picture 3">
            <a:extLst>
              <a:ext uri="{FF2B5EF4-FFF2-40B4-BE49-F238E27FC236}">
                <a16:creationId xmlns:a16="http://schemas.microsoft.com/office/drawing/2014/main" id="{D614F058-846A-6F46-AD71-6A7C30B1C060}"/>
              </a:ext>
            </a:extLst>
          </p:cNvPr>
          <p:cNvPicPr>
            <a:picLocks noChangeAspect="1"/>
          </p:cNvPicPr>
          <p:nvPr/>
        </p:nvPicPr>
        <p:blipFill>
          <a:blip r:embed="rId2">
            <a:extLst>
              <a:ext uri="{28A0092B-C50C-407E-A947-70E740481C1C}">
                <a14:useLocalDpi xmlns:a14="http://schemas.microsoft.com/office/drawing/2010/main" val="0"/>
              </a:ext>
            </a:extLst>
          </a:blip>
          <a:srcRect l="7500" r="8788" b="16745"/>
          <a:stretch>
            <a:fillRect/>
          </a:stretch>
        </p:blipFill>
        <p:spPr bwMode="auto">
          <a:xfrm>
            <a:off x="0" y="5589588"/>
            <a:ext cx="2071688"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4807DD4D-DAF8-6B43-2C07-C5E77A6C7805}"/>
              </a:ext>
            </a:extLst>
          </p:cNvPr>
          <p:cNvSpPr>
            <a:spLocks noGrp="1" noChangeArrowheads="1"/>
          </p:cNvSpPr>
          <p:nvPr>
            <p:ph type="title"/>
          </p:nvPr>
        </p:nvSpPr>
        <p:spPr/>
        <p:txBody>
          <a:bodyPr/>
          <a:lstStyle/>
          <a:p>
            <a:pPr eaLnBrk="1" hangingPunct="1">
              <a:defRPr/>
            </a:pPr>
            <a:r>
              <a:rPr lang="en-US" altLang="en-US" sz="4000" dirty="0">
                <a:effectLst>
                  <a:outerShdw blurRad="38100" dist="38100" dir="2700000" algn="tl">
                    <a:srgbClr val="000000">
                      <a:alpha val="43137"/>
                    </a:srgbClr>
                  </a:outerShdw>
                </a:effectLst>
              </a:rPr>
              <a:t>We are different from each other, but we also have similarities</a:t>
            </a:r>
          </a:p>
        </p:txBody>
      </p:sp>
      <p:sp>
        <p:nvSpPr>
          <p:cNvPr id="5126" name="Rectangle 6">
            <a:extLst>
              <a:ext uri="{FF2B5EF4-FFF2-40B4-BE49-F238E27FC236}">
                <a16:creationId xmlns:a16="http://schemas.microsoft.com/office/drawing/2014/main" id="{EB780D70-FD78-2B22-15F4-F32FCDC7CC3D}"/>
              </a:ext>
            </a:extLst>
          </p:cNvPr>
          <p:cNvSpPr>
            <a:spLocks noGrp="1" noChangeArrowheads="1"/>
          </p:cNvSpPr>
          <p:nvPr>
            <p:ph type="body" sz="half" idx="2"/>
          </p:nvPr>
        </p:nvSpPr>
        <p:spPr>
          <a:xfrm>
            <a:off x="914400" y="3429000"/>
            <a:ext cx="7772400" cy="2590800"/>
          </a:xfrm>
        </p:spPr>
        <p:txBody>
          <a:bodyPr/>
          <a:lstStyle/>
          <a:p>
            <a:pPr eaLnBrk="1" hangingPunct="1"/>
            <a:r>
              <a:rPr lang="en-US" altLang="en-US" sz="2800"/>
              <a:t>People come in different sizes, shapes and colours</a:t>
            </a:r>
          </a:p>
          <a:p>
            <a:pPr eaLnBrk="1" hangingPunct="1"/>
            <a:r>
              <a:rPr lang="en-US" altLang="en-US" sz="2800"/>
              <a:t>We all have hopes and dreams</a:t>
            </a:r>
          </a:p>
          <a:p>
            <a:pPr eaLnBrk="1" hangingPunct="1"/>
            <a:r>
              <a:rPr lang="en-US" altLang="en-US" sz="2800"/>
              <a:t>We all have feelings and emotions</a:t>
            </a:r>
          </a:p>
          <a:p>
            <a:pPr eaLnBrk="1" hangingPunct="1">
              <a:buFontTx/>
              <a:buNone/>
            </a:pPr>
            <a:endParaRPr lang="en-US" altLang="en-US" sz="2800"/>
          </a:p>
          <a:p>
            <a:pPr eaLnBrk="1" hangingPunct="1"/>
            <a:endParaRPr lang="en-US" altLang="en-US" sz="2800"/>
          </a:p>
        </p:txBody>
      </p:sp>
      <p:pic>
        <p:nvPicPr>
          <p:cNvPr id="14340" name="Picture 10" descr="Kids of the World Line">
            <a:extLst>
              <a:ext uri="{FF2B5EF4-FFF2-40B4-BE49-F238E27FC236}">
                <a16:creationId xmlns:a16="http://schemas.microsoft.com/office/drawing/2014/main" id="{D2C6DA8E-DAFB-8822-8A00-456AEE8B6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52600"/>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4">
            <a:extLst>
              <a:ext uri="{FF2B5EF4-FFF2-40B4-BE49-F238E27FC236}">
                <a16:creationId xmlns:a16="http://schemas.microsoft.com/office/drawing/2014/main" id="{275E7103-E58B-8D26-FA51-2E5EB6B3B815}"/>
              </a:ext>
            </a:extLst>
          </p:cNvPr>
          <p:cNvSpPr>
            <a:spLocks noChangeArrowheads="1"/>
          </p:cNvSpPr>
          <p:nvPr/>
        </p:nvSpPr>
        <p:spPr bwMode="auto">
          <a:xfrm>
            <a:off x="0" y="5589588"/>
            <a:ext cx="1692275" cy="126841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en-US" sz="2400"/>
          </a:p>
        </p:txBody>
      </p:sp>
      <p:pic>
        <p:nvPicPr>
          <p:cNvPr id="14342" name="Picture 5">
            <a:extLst>
              <a:ext uri="{FF2B5EF4-FFF2-40B4-BE49-F238E27FC236}">
                <a16:creationId xmlns:a16="http://schemas.microsoft.com/office/drawing/2014/main" id="{07480D8D-F5BF-2739-419C-9E7FE1B1F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2825"/>
            <a:ext cx="23002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20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6">
                                            <p:txEl>
                                              <p:pRg st="0" end="0"/>
                                            </p:txEl>
                                          </p:spTgt>
                                        </p:tgtEl>
                                        <p:attrNameLst>
                                          <p:attrName>style.visibility</p:attrName>
                                        </p:attrNameLst>
                                      </p:cBhvr>
                                      <p:to>
                                        <p:strVal val="visible"/>
                                      </p:to>
                                    </p:set>
                                    <p:animEffect transition="in" filter="fade">
                                      <p:cBhvr>
                                        <p:cTn id="12" dur="2000"/>
                                        <p:tgtEl>
                                          <p:spTgt spid="51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6">
                                            <p:txEl>
                                              <p:pRg st="1" end="1"/>
                                            </p:txEl>
                                          </p:spTgt>
                                        </p:tgtEl>
                                        <p:attrNameLst>
                                          <p:attrName>style.visibility</p:attrName>
                                        </p:attrNameLst>
                                      </p:cBhvr>
                                      <p:to>
                                        <p:strVal val="visible"/>
                                      </p:to>
                                    </p:set>
                                    <p:animEffect transition="in" filter="fade">
                                      <p:cBhvr>
                                        <p:cTn id="17" dur="2000"/>
                                        <p:tgtEl>
                                          <p:spTgt spid="512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126">
                                            <p:txEl>
                                              <p:pRg st="2" end="2"/>
                                            </p:txEl>
                                          </p:spTgt>
                                        </p:tgtEl>
                                        <p:attrNameLst>
                                          <p:attrName>style.visibility</p:attrName>
                                        </p:attrNameLst>
                                      </p:cBhvr>
                                      <p:to>
                                        <p:strVal val="visible"/>
                                      </p:to>
                                    </p:set>
                                    <p:animEffect transition="in" filter="fade">
                                      <p:cBhvr>
                                        <p:cTn id="22" dur="2000"/>
                                        <p:tgtEl>
                                          <p:spTgt spid="51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Slide2">
            <a:extLst>
              <a:ext uri="{FF2B5EF4-FFF2-40B4-BE49-F238E27FC236}">
                <a16:creationId xmlns:a16="http://schemas.microsoft.com/office/drawing/2014/main" id="{A2E6A59C-4874-3E5F-B4EE-FEDACF4BD664}"/>
              </a:ext>
            </a:extLst>
          </p:cNvPr>
          <p:cNvPicPr>
            <a:picLocks noGrp="1" noChangeAspect="1"/>
          </p:cNvPicPr>
          <p:nvPr isPhoto="1">
            <p:ph idx="1"/>
          </p:nvPr>
        </p:nvPicPr>
        <p:blipFill>
          <a:blip r:embed="rId3">
            <a:extLst>
              <a:ext uri="{28A0092B-C50C-407E-A947-70E740481C1C}">
                <a14:useLocalDpi xmlns:a14="http://schemas.microsoft.com/office/drawing/2010/main" val="0"/>
              </a:ext>
            </a:extLst>
          </a:blip>
          <a:srcRect/>
          <a:stretch>
            <a:fillRect/>
          </a:stretch>
        </p:blipFill>
        <p:spPr>
          <a:xfrm>
            <a:off x="1835150" y="476250"/>
            <a:ext cx="5486400" cy="5330825"/>
          </a:xfrm>
        </p:spPr>
      </p:pic>
      <p:sp>
        <p:nvSpPr>
          <p:cNvPr id="15363" name="Rectangle 2">
            <a:extLst>
              <a:ext uri="{FF2B5EF4-FFF2-40B4-BE49-F238E27FC236}">
                <a16:creationId xmlns:a16="http://schemas.microsoft.com/office/drawing/2014/main" id="{C10A95C8-7856-8BEE-6016-59E02C68196A}"/>
              </a:ext>
            </a:extLst>
          </p:cNvPr>
          <p:cNvSpPr>
            <a:spLocks noChangeArrowheads="1"/>
          </p:cNvSpPr>
          <p:nvPr/>
        </p:nvSpPr>
        <p:spPr bwMode="auto">
          <a:xfrm>
            <a:off x="0" y="5589588"/>
            <a:ext cx="1692275" cy="126841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endParaRPr lang="en-US" altLang="en-US" sz="2400"/>
          </a:p>
        </p:txBody>
      </p:sp>
      <p:pic>
        <p:nvPicPr>
          <p:cNvPr id="15364" name="Picture 3">
            <a:extLst>
              <a:ext uri="{FF2B5EF4-FFF2-40B4-BE49-F238E27FC236}">
                <a16:creationId xmlns:a16="http://schemas.microsoft.com/office/drawing/2014/main" id="{42D3ACA2-B798-355D-C994-F46DCAA80E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2825"/>
            <a:ext cx="23002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UNTITLED">
  <a:themeElements>
    <a:clrScheme name="UNTITL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TITLE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22"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22" charset="-128"/>
          </a:defRPr>
        </a:defPPr>
      </a:lstStyle>
    </a:lnDef>
  </a:objectDefaults>
  <a:extraClrSchemeLst>
    <a:extraClrScheme>
      <a:clrScheme name="UNTITL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TITL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TITL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TITL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TITL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TITL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TITLE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TITL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TITL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TITL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TITL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TITL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9D222C57A00547A78803DA2BA32133" ma:contentTypeVersion="13" ma:contentTypeDescription="Create a new document." ma:contentTypeScope="" ma:versionID="b407f2a0f9b2450e658860f107f032a8">
  <xsd:schema xmlns:xsd="http://www.w3.org/2001/XMLSchema" xmlns:xs="http://www.w3.org/2001/XMLSchema" xmlns:p="http://schemas.microsoft.com/office/2006/metadata/properties" xmlns:ns3="ae4f49a0-e354-4d91-a100-238c80921f7f" xmlns:ns4="0adaaf7a-4156-4b74-8cb5-ba646f2ab5ea" targetNamespace="http://schemas.microsoft.com/office/2006/metadata/properties" ma:root="true" ma:fieldsID="3405f8a51d3f7c89fbb629527960b6b4" ns3:_="" ns4:_="">
    <xsd:import namespace="ae4f49a0-e354-4d91-a100-238c80921f7f"/>
    <xsd:import namespace="0adaaf7a-4156-4b74-8cb5-ba646f2ab5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4f49a0-e354-4d91-a100-238c80921f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daaf7a-4156-4b74-8cb5-ba646f2ab5e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9FA8B0-91FB-4821-A259-A88DC1EF56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4f49a0-e354-4d91-a100-238c80921f7f"/>
    <ds:schemaRef ds:uri="0adaaf7a-4156-4b74-8cb5-ba646f2ab5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F68F6D-EEC2-4065-B147-C7908D443B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499</TotalTime>
  <Words>873</Words>
  <Application>Microsoft Office PowerPoint</Application>
  <PresentationFormat>On-screen Show (4:3)</PresentationFormat>
  <Paragraphs>116</Paragraphs>
  <Slides>16</Slides>
  <Notes>9</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UNTITLED</vt:lpstr>
      <vt:lpstr>PowerPoint Presentation</vt:lpstr>
      <vt:lpstr>What is respect?</vt:lpstr>
      <vt:lpstr>What is tolerance?</vt:lpstr>
      <vt:lpstr>How do you treat people who are different from you?</vt:lpstr>
      <vt:lpstr>Tolerance is NOT</vt:lpstr>
      <vt:lpstr>Bullying</vt:lpstr>
      <vt:lpstr>PowerPoint Presentation</vt:lpstr>
      <vt:lpstr>We are different from each other, but we also have similarities</vt:lpstr>
      <vt:lpstr>PowerPoint Presentation</vt:lpstr>
      <vt:lpstr>PowerPoint Presentation</vt:lpstr>
      <vt:lpstr>Which toy/activity do you prefer?</vt:lpstr>
      <vt:lpstr>PowerPoint Presentation</vt:lpstr>
      <vt:lpstr>How you show respect- it’s all up to you</vt:lpstr>
      <vt:lpstr>PowerPoint Presentation</vt:lpstr>
      <vt:lpstr>PowerPoint Presentation</vt:lpstr>
      <vt:lpstr>PowerPoint Presentation</vt:lpstr>
    </vt:vector>
  </TitlesOfParts>
  <Company>BwDBC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Simone_Lukic</dc:creator>
  <cp:lastModifiedBy>Raeesa Patel</cp:lastModifiedBy>
  <cp:revision>48</cp:revision>
  <dcterms:created xsi:type="dcterms:W3CDTF">2008-01-02T14:32:28Z</dcterms:created>
  <dcterms:modified xsi:type="dcterms:W3CDTF">2023-11-05T18:27:04Z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0x010100D09D222C57A00547A78803DA2BA32133</vt:lpwstr>
  </property>
</Properties>
</file>