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797675" cy="9926638"/>
  <p:embeddedFontLst>
    <p:embeddedFont>
      <p:font typeface="Century Gothic" panose="020B0502020202020204" pitchFamily="34" charset="0"/>
      <p:regular r:id="rId17"/>
      <p:bold r:id="rId18"/>
      <p:italic r:id="rId19"/>
      <p:boldItalic r:id="rId20"/>
    </p:embeddedFon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Trebuchet MS" panose="020B0603020202020204" pitchFamily="34" charset="0"/>
      <p:regular r:id="rId25"/>
      <p:bold r:id="rId26"/>
      <p:italic r:id="rId27"/>
      <p:boldItalic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9" roundtripDataSignature="AMtx7mh2GUFg+fIPjYswttknhGGJv6c8H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3"/>
            <a:ext cx="2946400" cy="498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49692" y="3"/>
            <a:ext cx="2946400" cy="498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23863" y="1241425"/>
            <a:ext cx="5949950" cy="3348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454" y="4777614"/>
            <a:ext cx="5438775" cy="39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28246"/>
            <a:ext cx="2946400" cy="498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49692" y="9428246"/>
            <a:ext cx="2946400" cy="498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1425"/>
            <a:ext cx="5949950" cy="3348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5" name="Google Shape;145;p1:notes"/>
          <p:cNvSpPr txBox="1">
            <a:spLocks noGrp="1"/>
          </p:cNvSpPr>
          <p:nvPr>
            <p:ph type="body" idx="1"/>
          </p:nvPr>
        </p:nvSpPr>
        <p:spPr>
          <a:xfrm>
            <a:off x="679454" y="4777614"/>
            <a:ext cx="5438775" cy="39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6" name="Google Shape;146;p1:notes"/>
          <p:cNvSpPr txBox="1">
            <a:spLocks noGrp="1"/>
          </p:cNvSpPr>
          <p:nvPr>
            <p:ph type="sldNum" idx="12"/>
          </p:nvPr>
        </p:nvSpPr>
        <p:spPr>
          <a:xfrm>
            <a:off x="3849692" y="9428246"/>
            <a:ext cx="2946400" cy="498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e89fe0d593_9_0:notes"/>
          <p:cNvSpPr txBox="1">
            <a:spLocks noGrp="1"/>
          </p:cNvSpPr>
          <p:nvPr>
            <p:ph type="body" idx="1"/>
          </p:nvPr>
        </p:nvSpPr>
        <p:spPr>
          <a:xfrm>
            <a:off x="679454" y="4777614"/>
            <a:ext cx="5438700" cy="39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5" name="Google Shape;155;g3e89fe0d593_9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1425"/>
            <a:ext cx="5949950" cy="3348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e89fe0d593_9_141:notes"/>
          <p:cNvSpPr txBox="1">
            <a:spLocks noGrp="1"/>
          </p:cNvSpPr>
          <p:nvPr>
            <p:ph type="body" idx="1"/>
          </p:nvPr>
        </p:nvSpPr>
        <p:spPr>
          <a:xfrm>
            <a:off x="679454" y="4777614"/>
            <a:ext cx="5438700" cy="39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3" name="Google Shape;163;g3e89fe0d593_9_1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1425"/>
            <a:ext cx="5949950" cy="3348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/>
          <p:cNvSpPr txBox="1">
            <a:spLocks noGrp="1"/>
          </p:cNvSpPr>
          <p:nvPr>
            <p:ph type="body" idx="1"/>
          </p:nvPr>
        </p:nvSpPr>
        <p:spPr>
          <a:xfrm>
            <a:off x="679454" y="4777614"/>
            <a:ext cx="5438775" cy="39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1" name="Google Shape;1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1425"/>
            <a:ext cx="5949950" cy="3348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2fc700b20f8_2_6:notes"/>
          <p:cNvSpPr txBox="1">
            <a:spLocks noGrp="1"/>
          </p:cNvSpPr>
          <p:nvPr>
            <p:ph type="body" idx="1"/>
          </p:nvPr>
        </p:nvSpPr>
        <p:spPr>
          <a:xfrm>
            <a:off x="679454" y="4777614"/>
            <a:ext cx="5438700" cy="39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9" name="Google Shape;179;g2fc700b20f8_2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1425"/>
            <a:ext cx="5949950" cy="3348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d8dcd46ecb_2_7:notes"/>
          <p:cNvSpPr txBox="1">
            <a:spLocks noGrp="1"/>
          </p:cNvSpPr>
          <p:nvPr>
            <p:ph type="body" idx="1"/>
          </p:nvPr>
        </p:nvSpPr>
        <p:spPr>
          <a:xfrm>
            <a:off x="679454" y="4777614"/>
            <a:ext cx="5438700" cy="39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6" name="Google Shape;186;g3d8dcd46ecb_2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1425"/>
            <a:ext cx="5949950" cy="3348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ed6aeeb14b_4_0:notes"/>
          <p:cNvSpPr txBox="1">
            <a:spLocks noGrp="1"/>
          </p:cNvSpPr>
          <p:nvPr>
            <p:ph type="body" idx="1"/>
          </p:nvPr>
        </p:nvSpPr>
        <p:spPr>
          <a:xfrm>
            <a:off x="679454" y="4777614"/>
            <a:ext cx="5438700" cy="39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4" name="Google Shape;194;g3ed6aeeb14b_4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1425"/>
            <a:ext cx="5949950" cy="3348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3590b5d5422_3_0:notes"/>
          <p:cNvSpPr txBox="1">
            <a:spLocks noGrp="1"/>
          </p:cNvSpPr>
          <p:nvPr>
            <p:ph type="body" idx="1"/>
          </p:nvPr>
        </p:nvSpPr>
        <p:spPr>
          <a:xfrm>
            <a:off x="679454" y="4777614"/>
            <a:ext cx="5438700" cy="39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2" name="Google Shape;202;g3590b5d5422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1425"/>
            <a:ext cx="5949950" cy="3348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3d8e6286da1_3_7:notes"/>
          <p:cNvSpPr txBox="1">
            <a:spLocks noGrp="1"/>
          </p:cNvSpPr>
          <p:nvPr>
            <p:ph type="body" idx="1"/>
          </p:nvPr>
        </p:nvSpPr>
        <p:spPr>
          <a:xfrm>
            <a:off x="679454" y="4777614"/>
            <a:ext cx="5438700" cy="39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0" name="Google Shape;210;g3d8e6286da1_3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1425"/>
            <a:ext cx="5949950" cy="3348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3b58471848d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1425"/>
            <a:ext cx="5949950" cy="3348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8" name="Google Shape;218;g3b58471848d_1_0:notes"/>
          <p:cNvSpPr txBox="1">
            <a:spLocks noGrp="1"/>
          </p:cNvSpPr>
          <p:nvPr>
            <p:ph type="body" idx="1"/>
          </p:nvPr>
        </p:nvSpPr>
        <p:spPr>
          <a:xfrm>
            <a:off x="679454" y="4777614"/>
            <a:ext cx="5438700" cy="39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9" name="Google Shape;219;g3b58471848d_1_0:notes"/>
          <p:cNvSpPr txBox="1">
            <a:spLocks noGrp="1"/>
          </p:cNvSpPr>
          <p:nvPr>
            <p:ph type="sldNum" idx="12"/>
          </p:nvPr>
        </p:nvSpPr>
        <p:spPr>
          <a:xfrm>
            <a:off x="3849692" y="9428246"/>
            <a:ext cx="2946300" cy="4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3f06ed181f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1425"/>
            <a:ext cx="5949950" cy="3348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8" name="Google Shape;228;g3f06ed181f1_0_0:notes"/>
          <p:cNvSpPr txBox="1">
            <a:spLocks noGrp="1"/>
          </p:cNvSpPr>
          <p:nvPr>
            <p:ph type="body" idx="1"/>
          </p:nvPr>
        </p:nvSpPr>
        <p:spPr>
          <a:xfrm>
            <a:off x="679454" y="4777614"/>
            <a:ext cx="5438700" cy="39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9" name="Google Shape;229;g3f06ed181f1_0_0:notes"/>
          <p:cNvSpPr txBox="1">
            <a:spLocks noGrp="1"/>
          </p:cNvSpPr>
          <p:nvPr>
            <p:ph type="sldNum" idx="12"/>
          </p:nvPr>
        </p:nvSpPr>
        <p:spPr>
          <a:xfrm>
            <a:off x="3849692" y="9428246"/>
            <a:ext cx="2946300" cy="4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42:notes"/>
          <p:cNvSpPr txBox="1">
            <a:spLocks noGrp="1"/>
          </p:cNvSpPr>
          <p:nvPr>
            <p:ph type="body" idx="1"/>
          </p:nvPr>
        </p:nvSpPr>
        <p:spPr>
          <a:xfrm>
            <a:off x="679454" y="4777614"/>
            <a:ext cx="5438700" cy="39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8" name="Google Shape;238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1425"/>
            <a:ext cx="5949950" cy="3348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3d14e1766c4_2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1425"/>
            <a:ext cx="5949950" cy="3348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7" name="Google Shape;247;g3d14e1766c4_2_34:notes"/>
          <p:cNvSpPr txBox="1">
            <a:spLocks noGrp="1"/>
          </p:cNvSpPr>
          <p:nvPr>
            <p:ph type="body" idx="1"/>
          </p:nvPr>
        </p:nvSpPr>
        <p:spPr>
          <a:xfrm>
            <a:off x="679454" y="4777614"/>
            <a:ext cx="5438700" cy="39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8" name="Google Shape;248;g3d14e1766c4_2_34:notes"/>
          <p:cNvSpPr txBox="1">
            <a:spLocks noGrp="1"/>
          </p:cNvSpPr>
          <p:nvPr>
            <p:ph type="sldNum" idx="12"/>
          </p:nvPr>
        </p:nvSpPr>
        <p:spPr>
          <a:xfrm>
            <a:off x="3849692" y="9428246"/>
            <a:ext cx="2946300" cy="4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33a8f3736ad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1425"/>
            <a:ext cx="5949950" cy="33480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7" name="Google Shape;257;g33a8f3736ad_1_0:notes"/>
          <p:cNvSpPr txBox="1">
            <a:spLocks noGrp="1"/>
          </p:cNvSpPr>
          <p:nvPr>
            <p:ph type="body" idx="1"/>
          </p:nvPr>
        </p:nvSpPr>
        <p:spPr>
          <a:xfrm>
            <a:off x="679454" y="4777614"/>
            <a:ext cx="5438700" cy="39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8" name="Google Shape;258;g33a8f3736ad_1_0:notes"/>
          <p:cNvSpPr txBox="1">
            <a:spLocks noGrp="1"/>
          </p:cNvSpPr>
          <p:nvPr>
            <p:ph type="sldNum" idx="12"/>
          </p:nvPr>
        </p:nvSpPr>
        <p:spPr>
          <a:xfrm>
            <a:off x="3849692" y="9428246"/>
            <a:ext cx="2946300" cy="4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14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oogle Shape;27;p19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8" name="Google Shape;28;p19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w="9525" cap="flat" cmpd="sng">
              <a:solidFill>
                <a:srgbClr val="BFBFBF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9" name="Google Shape;29;p19"/>
            <p:cNvCxnSpPr/>
            <p:nvPr/>
          </p:nvCxnSpPr>
          <p:spPr>
            <a:xfrm flipH="1">
              <a:off x="7425267" y="3681413"/>
              <a:ext cx="4763558" cy="3176587"/>
            </a:xfrm>
            <a:prstGeom prst="straightConnector1">
              <a:avLst/>
            </a:prstGeom>
            <a:noFill/>
            <a:ln w="9525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30" name="Google Shape;30;p19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 extrusionOk="0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sp>
          <p:nvSpPr>
            <p:cNvPr id="31" name="Google Shape;31;p19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 extrusionOk="0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sp>
          <p:nvSpPr>
            <p:cNvPr id="32" name="Google Shape;32;p19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33;p19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 extrusionOk="0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42117">
                <a:alpha val="60000"/>
              </a:srgbClr>
            </a:solidFill>
            <a:ln>
              <a:noFill/>
            </a:ln>
          </p:spPr>
        </p:sp>
        <p:sp>
          <p:nvSpPr>
            <p:cNvPr id="34" name="Google Shape;34;p19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 extrusionOk="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EF8B67">
                <a:alpha val="60000"/>
              </a:srgbClr>
            </a:solidFill>
            <a:ln>
              <a:noFill/>
            </a:ln>
          </p:spPr>
        </p:sp>
        <p:sp>
          <p:nvSpPr>
            <p:cNvPr id="35" name="Google Shape;35;p1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 extrusionOk="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0000"/>
              </a:schemeClr>
            </a:solidFill>
            <a:ln>
              <a:noFill/>
            </a:ln>
          </p:spPr>
        </p:sp>
        <p:sp>
          <p:nvSpPr>
            <p:cNvPr id="36" name="Google Shape;36;p19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37;p19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8" name="Google Shape;38;p19"/>
          <p:cNvSpPr txBox="1"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Trebuchet MS"/>
              <a:buNone/>
              <a:defRPr sz="540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9"/>
          <p:cNvSpPr txBox="1"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>
                <a:solidFill>
                  <a:srgbClr val="7F7F7F"/>
                </a:solidFill>
              </a:defRPr>
            </a:lvl1pPr>
            <a:lvl2pPr lv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19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9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9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20"/>
          <p:cNvSpPr txBox="1"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Trebuchet MS"/>
              <a:buNone/>
              <a:defRPr sz="2400" b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20"/>
          <p:cNvSpPr>
            <a:spLocks noGrp="1"/>
          </p:cNvSpPr>
          <p:nvPr>
            <p:ph type="pic" idx="2"/>
          </p:nvPr>
        </p:nvSpPr>
        <p:spPr>
          <a:xfrm>
            <a:off x="677334" y="609600"/>
            <a:ext cx="8596668" cy="3845718"/>
          </a:xfrm>
          <a:prstGeom prst="rect">
            <a:avLst/>
          </a:prstGeom>
          <a:noFill/>
          <a:ln>
            <a:noFill/>
          </a:ln>
        </p:spPr>
      </p:sp>
      <p:sp>
        <p:nvSpPr>
          <p:cNvPr id="46" name="Google Shape;46;p20"/>
          <p:cNvSpPr txBox="1">
            <a:spLocks noGrp="1"/>
          </p:cNvSpPr>
          <p:nvPr>
            <p:ph type="body" idx="1"/>
          </p:nvPr>
        </p:nvSpPr>
        <p:spPr>
          <a:xfrm>
            <a:off x="677334" y="5367338"/>
            <a:ext cx="8596667" cy="674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>
            <a:endParaRPr/>
          </a:p>
        </p:txBody>
      </p:sp>
      <p:sp>
        <p:nvSpPr>
          <p:cNvPr id="47" name="Google Shape;47;p20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0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20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2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2"/>
          <p:cNvSpPr txBox="1"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53" name="Google Shape;53;p22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22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22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3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23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3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3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Trebuchet MS"/>
              <a:buNone/>
              <a:defRPr sz="4000" b="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 txBox="1"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7F7F7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4" name="Google Shape;64;p21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4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24"/>
          <p:cNvSpPr txBox="1">
            <a:spLocks noGrp="1"/>
          </p:cNvSpPr>
          <p:nvPr>
            <p:ph type="body" idx="1"/>
          </p:nvPr>
        </p:nvSpPr>
        <p:spPr>
          <a:xfrm>
            <a:off x="677334" y="2160589"/>
            <a:ext cx="4184035" cy="3880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70" name="Google Shape;70;p24"/>
          <p:cNvSpPr txBox="1">
            <a:spLocks noGrp="1"/>
          </p:cNvSpPr>
          <p:nvPr>
            <p:ph type="body" idx="2"/>
          </p:nvPr>
        </p:nvSpPr>
        <p:spPr>
          <a:xfrm>
            <a:off x="5089970" y="2160589"/>
            <a:ext cx="4184034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71" name="Google Shape;71;p24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4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4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5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5"/>
          <p:cNvSpPr txBox="1"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20"/>
              <a:buNone/>
              <a:defRPr sz="2400" b="0"/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9pPr>
          </a:lstStyle>
          <a:p>
            <a:endParaRPr/>
          </a:p>
        </p:txBody>
      </p:sp>
      <p:sp>
        <p:nvSpPr>
          <p:cNvPr id="77" name="Google Shape;77;p25"/>
          <p:cNvSpPr txBox="1">
            <a:spLocks noGrp="1"/>
          </p:cNvSpPr>
          <p:nvPr>
            <p:ph type="body" idx="2"/>
          </p:nvPr>
        </p:nvSpPr>
        <p:spPr>
          <a:xfrm>
            <a:off x="675745" y="2737245"/>
            <a:ext cx="4185623" cy="3304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78" name="Google Shape;78;p25"/>
          <p:cNvSpPr txBox="1">
            <a:spLocks noGrp="1"/>
          </p:cNvSpPr>
          <p:nvPr>
            <p:ph type="body" idx="3"/>
          </p:nvPr>
        </p:nvSpPr>
        <p:spPr>
          <a:xfrm>
            <a:off x="5088383" y="2160983"/>
            <a:ext cx="4185618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20"/>
              <a:buNone/>
              <a:defRPr sz="2400" b="0"/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9pPr>
          </a:lstStyle>
          <a:p>
            <a:endParaRPr/>
          </a:p>
        </p:txBody>
      </p:sp>
      <p:sp>
        <p:nvSpPr>
          <p:cNvPr id="79" name="Google Shape;79;p25"/>
          <p:cNvSpPr txBox="1">
            <a:spLocks noGrp="1"/>
          </p:cNvSpPr>
          <p:nvPr>
            <p:ph type="body" idx="4"/>
          </p:nvPr>
        </p:nvSpPr>
        <p:spPr>
          <a:xfrm>
            <a:off x="5088384" y="2737245"/>
            <a:ext cx="4185617" cy="3304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80" name="Google Shape;80;p25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25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5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6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26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26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7"/>
          <p:cNvSpPr txBox="1"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Trebuchet MS"/>
              <a:buNone/>
              <a:defRPr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27"/>
          <p:cNvSpPr txBox="1">
            <a:spLocks noGrp="1"/>
          </p:cNvSpPr>
          <p:nvPr>
            <p:ph type="body" idx="1"/>
          </p:nvPr>
        </p:nvSpPr>
        <p:spPr>
          <a:xfrm>
            <a:off x="4760461" y="514924"/>
            <a:ext cx="4513541" cy="5526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90" name="Google Shape;90;p27"/>
          <p:cNvSpPr txBox="1">
            <a:spLocks noGrp="1"/>
          </p:cNvSpPr>
          <p:nvPr>
            <p:ph type="body" idx="2"/>
          </p:nvPr>
        </p:nvSpPr>
        <p:spPr>
          <a:xfrm>
            <a:off x="677334" y="2777069"/>
            <a:ext cx="3854528" cy="2584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5pPr>
            <a:lvl6pPr marL="2743200" lvl="5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6pPr>
            <a:lvl7pPr marL="3200400" lvl="6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7pPr>
            <a:lvl8pPr marL="3657600" lvl="7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8pPr>
            <a:lvl9pPr marL="4114800" lvl="8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9pPr>
          </a:lstStyle>
          <a:p>
            <a:endParaRPr/>
          </a:p>
        </p:txBody>
      </p:sp>
      <p:sp>
        <p:nvSpPr>
          <p:cNvPr id="91" name="Google Shape;91;p27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27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27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aption">
  <p:cSld name="Title and Caption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8"/>
          <p:cNvSpPr txBox="1"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sz="4400" b="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8"/>
          <p:cNvSpPr txBox="1"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97" name="Google Shape;97;p28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8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8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with Caption">
  <p:cSld name="Quote with Caption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9"/>
          <p:cNvSpPr txBox="1"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sz="4400" b="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9"/>
          <p:cNvSpPr txBox="1">
            <a:spLocks noGrp="1"/>
          </p:cNvSpPr>
          <p:nvPr>
            <p:ph type="body" idx="1"/>
          </p:nvPr>
        </p:nvSpPr>
        <p:spPr>
          <a:xfrm>
            <a:off x="1366139" y="3632200"/>
            <a:ext cx="7224524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 sz="1600">
                <a:solidFill>
                  <a:srgbClr val="7F7F7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marL="2743200" lvl="5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03" name="Google Shape;103;p29"/>
          <p:cNvSpPr txBox="1">
            <a:spLocks noGrp="1"/>
          </p:cNvSpPr>
          <p:nvPr>
            <p:ph type="body" idx="2"/>
          </p:nvPr>
        </p:nvSpPr>
        <p:spPr>
          <a:xfrm>
            <a:off x="677335" y="4470400"/>
            <a:ext cx="8596668" cy="1570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4" name="Google Shape;104;p29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9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9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07" name="Google Shape;107;p2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n-GB" sz="8000" b="0" i="0" u="none" strike="noStrike" cap="none">
                <a:solidFill>
                  <a:srgbClr val="EF8B67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29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n-GB" sz="8000" b="0" i="0" u="none" strike="noStrike" cap="none">
                <a:solidFill>
                  <a:srgbClr val="EF8B67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 sz="1800" b="0" i="0" u="none" strike="noStrike" cap="none">
              <a:solidFill>
                <a:srgbClr val="EF8B67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me Card">
  <p:cSld name="Name Card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0"/>
          <p:cNvSpPr txBox="1"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sz="4400" b="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30"/>
          <p:cNvSpPr txBox="1"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12" name="Google Shape;112;p30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30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30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Name Card">
  <p:cSld name="Quote Name Card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1"/>
          <p:cNvSpPr txBox="1"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sz="4400" b="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31"/>
          <p:cNvSpPr txBox="1">
            <a:spLocks noGrp="1"/>
          </p:cNvSpPr>
          <p:nvPr>
            <p:ph type="body" idx="1"/>
          </p:nvPr>
        </p:nvSpPr>
        <p:spPr>
          <a:xfrm>
            <a:off x="677332" y="4013200"/>
            <a:ext cx="8596669" cy="514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20"/>
              <a:buFont typeface="Trebuchet MS"/>
              <a:buNone/>
              <a:defRPr sz="2400">
                <a:solidFill>
                  <a:srgbClr val="3F3F3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marL="2743200" lvl="5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18" name="Google Shape;118;p31"/>
          <p:cNvSpPr txBox="1">
            <a:spLocks noGrp="1"/>
          </p:cNvSpPr>
          <p:nvPr>
            <p:ph type="body" idx="2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7F7F7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19" name="Google Shape;119;p31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31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31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22" name="Google Shape;122;p31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n-GB" sz="8000" b="0" i="0" u="none" strike="noStrike" cap="none">
                <a:solidFill>
                  <a:srgbClr val="EF8B67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3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n-GB" sz="8000" b="0" i="0" u="none" strike="noStrike" cap="none">
                <a:solidFill>
                  <a:srgbClr val="EF8B67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rue or False">
  <p:cSld name="True or False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32"/>
          <p:cNvSpPr txBox="1"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sz="4400" b="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32"/>
          <p:cNvSpPr txBox="1">
            <a:spLocks noGrp="1"/>
          </p:cNvSpPr>
          <p:nvPr>
            <p:ph type="body" idx="1"/>
          </p:nvPr>
        </p:nvSpPr>
        <p:spPr>
          <a:xfrm>
            <a:off x="677332" y="4013200"/>
            <a:ext cx="8596669" cy="514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20"/>
              <a:buFont typeface="Trebuchet MS"/>
              <a:buNone/>
              <a:defRPr sz="2400">
                <a:solidFill>
                  <a:schemeClr val="accen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marL="2743200" lvl="5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27" name="Google Shape;127;p32"/>
          <p:cNvSpPr txBox="1">
            <a:spLocks noGrp="1"/>
          </p:cNvSpPr>
          <p:nvPr>
            <p:ph type="body" idx="2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7F7F7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28" name="Google Shape;128;p32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32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32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33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33"/>
          <p:cNvSpPr txBox="1">
            <a:spLocks noGrp="1"/>
          </p:cNvSpPr>
          <p:nvPr>
            <p:ph type="body" idx="1"/>
          </p:nvPr>
        </p:nvSpPr>
        <p:spPr>
          <a:xfrm rot="5400000">
            <a:off x="3035281" y="-197358"/>
            <a:ext cx="3880773" cy="85966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34" name="Google Shape;134;p33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33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33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4"/>
          <p:cNvSpPr txBox="1">
            <a:spLocks noGrp="1"/>
          </p:cNvSpPr>
          <p:nvPr>
            <p:ph type="title"/>
          </p:nvPr>
        </p:nvSpPr>
        <p:spPr>
          <a:xfrm rot="5400000">
            <a:off x="5994319" y="2582953"/>
            <a:ext cx="5251451" cy="13047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34"/>
          <p:cNvSpPr txBox="1">
            <a:spLocks noGrp="1"/>
          </p:cNvSpPr>
          <p:nvPr>
            <p:ph type="body" idx="1"/>
          </p:nvPr>
        </p:nvSpPr>
        <p:spPr>
          <a:xfrm rot="5400000">
            <a:off x="1581685" y="-294750"/>
            <a:ext cx="5251450" cy="706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40" name="Google Shape;140;p34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34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34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1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Google Shape;11;p18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w="9525" cap="flat" cmpd="sng">
              <a:solidFill>
                <a:srgbClr val="BFBFBF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2" name="Google Shape;12;p18"/>
            <p:cNvCxnSpPr/>
            <p:nvPr/>
          </p:nvCxnSpPr>
          <p:spPr>
            <a:xfrm flipH="1">
              <a:off x="7425267" y="3681413"/>
              <a:ext cx="4763558" cy="3176587"/>
            </a:xfrm>
            <a:prstGeom prst="straightConnector1">
              <a:avLst/>
            </a:prstGeom>
            <a:noFill/>
            <a:ln w="9525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13" name="Google Shape;13;p18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 extrusionOk="0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sp>
          <p:nvSpPr>
            <p:cNvPr id="14" name="Google Shape;14;p18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 extrusionOk="0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sp>
          <p:nvSpPr>
            <p:cNvPr id="15" name="Google Shape;15;p18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6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6;p18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 extrusionOk="0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42117">
                <a:alpha val="60000"/>
              </a:srgbClr>
            </a:solidFill>
            <a:ln>
              <a:noFill/>
            </a:ln>
          </p:spPr>
        </p:sp>
        <p:sp>
          <p:nvSpPr>
            <p:cNvPr id="17" name="Google Shape;17;p1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 extrusionOk="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EF8B67">
                <a:alpha val="60000"/>
              </a:srgbClr>
            </a:solidFill>
            <a:ln>
              <a:noFill/>
            </a:ln>
          </p:spPr>
        </p:sp>
        <p:sp>
          <p:nvSpPr>
            <p:cNvPr id="18" name="Google Shape;18;p18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 extrusionOk="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0000"/>
              </a:schemeClr>
            </a:solidFill>
            <a:ln>
              <a:noFill/>
            </a:ln>
          </p:spPr>
        </p:sp>
        <p:sp>
          <p:nvSpPr>
            <p:cNvPr id="19" name="Google Shape;19;p18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20;p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1" name="Google Shape;21;p18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 sz="36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" name="Google Shape;22;p18"/>
          <p:cNvSpPr txBox="1"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2004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sz="18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0988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Char char="►"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9972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►"/>
              <a:defRPr sz="1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8956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8956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28956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28956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28956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28956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3" name="Google Shape;23;p18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4" name="Google Shape;24;p18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5" name="Google Shape;25;p18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"/>
          <p:cNvSpPr txBox="1">
            <a:spLocks noGrp="1"/>
          </p:cNvSpPr>
          <p:nvPr>
            <p:ph type="subTitle" idx="1"/>
          </p:nvPr>
        </p:nvSpPr>
        <p:spPr>
          <a:xfrm>
            <a:off x="2999656" y="5085184"/>
            <a:ext cx="6400800" cy="1415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</a:pPr>
            <a:r>
              <a:rPr lang="en-GB" sz="24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Whole School </a:t>
            </a:r>
            <a:endParaRPr/>
          </a:p>
          <a:p>
            <a:pPr marL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20"/>
              <a:buNone/>
            </a:pPr>
            <a:r>
              <a:rPr lang="en-GB" sz="24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GB" sz="36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Star of the Week </a:t>
            </a:r>
            <a:endParaRPr sz="36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20"/>
              <a:buNone/>
            </a:pPr>
            <a:r>
              <a:rPr lang="en-GB" sz="24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Friday 11th September 2026  </a:t>
            </a:r>
            <a:endParaRPr sz="24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49" name="Google Shape;149;p1" descr="C:\Users\chinkson\AppData\Local\Microsoft\Windows\INetCache\Content.Word\StMarysCatholicSchool_Logo_RGB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86337" y="1700809"/>
            <a:ext cx="2837855" cy="29204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31704" y="476672"/>
            <a:ext cx="5732554" cy="9372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704512" y="260649"/>
            <a:ext cx="1028691" cy="9585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63351" y="188640"/>
            <a:ext cx="1110431" cy="10347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g3e89fe0d593_9_0" descr="C:\Users\lherman\AppData\Local\Microsoft\Windows\Temporary Internet Files\Content.Outlook\790V5TZ6\StMarysCatholicSchool_Logo_RGB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4668" y="334971"/>
            <a:ext cx="1008112" cy="940904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g3e89fe0d593_9_0"/>
          <p:cNvSpPr/>
          <p:nvPr/>
        </p:nvSpPr>
        <p:spPr>
          <a:xfrm>
            <a:off x="994127" y="1168971"/>
            <a:ext cx="8814300" cy="317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GB" sz="2600" b="1" i="0" u="none" strike="noStrike" cap="none">
                <a:solidFill>
                  <a:srgbClr val="C1512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LORD’S PRAYER</a:t>
            </a:r>
            <a:endParaRPr sz="2600" b="1" i="0" u="none" strike="noStrike" cap="none">
              <a:solidFill>
                <a:srgbClr val="C1512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300" b="1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GB" sz="23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Our Father who art in Heaven</a:t>
            </a:r>
            <a:endParaRPr sz="1700" b="1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GB" sz="23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Hallowed be Thy Name</a:t>
            </a:r>
            <a:endParaRPr sz="1700" b="1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GB" sz="23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Thy Kingdom come</a:t>
            </a:r>
            <a:endParaRPr sz="1700" b="1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GB" sz="23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Thy will be done on Earth as it is in Heaven</a:t>
            </a:r>
            <a:endParaRPr sz="1700" b="1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GB" sz="23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Give us this day our daily bread</a:t>
            </a:r>
            <a:endParaRPr sz="1700" b="1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GB" sz="23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And forgive us our trespasses</a:t>
            </a:r>
            <a:endParaRPr sz="1700" b="1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GB" sz="23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As we forgive those who trespass against us</a:t>
            </a:r>
            <a:endParaRPr sz="1700" b="1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GB" sz="23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And lead us not into temptation </a:t>
            </a:r>
            <a:endParaRPr sz="1700" b="1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GB" sz="23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But deliver us from evil</a:t>
            </a:r>
            <a:br>
              <a:rPr lang="en-GB" sz="23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endParaRPr sz="1700" b="1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GB" sz="23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Amen</a:t>
            </a:r>
            <a:endParaRPr sz="1700" b="1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59" name="Google Shape;159;g3e89fe0d593_9_0" descr="C:\Users\lherman\AppData\Local\Microsoft\Windows\Temporary Internet Files\Content.Outlook\790V5TZ6\StMarysCatholicSchool_Logo_RGB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60496" y="360822"/>
            <a:ext cx="1008112" cy="940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g3e89fe0d593_9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363833" y="3687900"/>
            <a:ext cx="2828167" cy="3170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e89fe0d593_9_141"/>
          <p:cNvSpPr txBox="1">
            <a:spLocks noGrp="1"/>
          </p:cNvSpPr>
          <p:nvPr>
            <p:ph type="body" idx="1"/>
          </p:nvPr>
        </p:nvSpPr>
        <p:spPr>
          <a:xfrm>
            <a:off x="3347051" y="774620"/>
            <a:ext cx="5125200" cy="580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40"/>
              <a:buNone/>
            </a:pPr>
            <a:r>
              <a:rPr lang="en-GB" sz="2600" b="1">
                <a:solidFill>
                  <a:srgbClr val="5B1C24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Hail Mary, Full of Grace</a:t>
            </a:r>
            <a:endParaRPr sz="1000" b="1">
              <a:solidFill>
                <a:srgbClr val="5B1C24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</a:pPr>
            <a:r>
              <a:rPr lang="en-GB" sz="2600" b="1">
                <a:solidFill>
                  <a:srgbClr val="5B1C24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Lord is with Thee</a:t>
            </a:r>
            <a:endParaRPr sz="1000" b="1">
              <a:solidFill>
                <a:srgbClr val="5B1C24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</a:pPr>
            <a:r>
              <a:rPr lang="en-GB" sz="2600" b="1">
                <a:solidFill>
                  <a:srgbClr val="5B1C24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Blessed are Thou amongst women </a:t>
            </a:r>
            <a:endParaRPr sz="1000" b="1">
              <a:solidFill>
                <a:srgbClr val="5B1C24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</a:pPr>
            <a:r>
              <a:rPr lang="en-GB" sz="2600" b="1">
                <a:solidFill>
                  <a:srgbClr val="5B1C24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And Blessed is the fruit of Thy womb, Jesus</a:t>
            </a:r>
            <a:endParaRPr sz="1000" b="1">
              <a:solidFill>
                <a:srgbClr val="5B1C24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</a:pPr>
            <a:r>
              <a:rPr lang="en-GB" sz="2600" b="1">
                <a:solidFill>
                  <a:srgbClr val="5B1C24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Holy Mary , Mother of God</a:t>
            </a:r>
            <a:endParaRPr sz="1000" b="1">
              <a:solidFill>
                <a:srgbClr val="5B1C24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</a:pPr>
            <a:r>
              <a:rPr lang="en-GB" sz="2600" b="1">
                <a:solidFill>
                  <a:srgbClr val="5B1C24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Pray for us sinners </a:t>
            </a:r>
            <a:endParaRPr sz="1000" b="1">
              <a:solidFill>
                <a:srgbClr val="5B1C24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</a:pPr>
            <a:r>
              <a:rPr lang="en-GB" sz="2600" b="1">
                <a:solidFill>
                  <a:srgbClr val="5B1C24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Now and in the hour of our death</a:t>
            </a:r>
            <a:endParaRPr sz="1000" b="1">
              <a:solidFill>
                <a:srgbClr val="5B1C24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</a:pPr>
            <a:r>
              <a:rPr lang="en-GB" sz="2600" b="1">
                <a:solidFill>
                  <a:srgbClr val="5B1C24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Amen</a:t>
            </a:r>
            <a:endParaRPr sz="2600" b="1">
              <a:solidFill>
                <a:srgbClr val="5B1C24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66" name="Google Shape;166;g3e89fe0d593_9_1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99870" y="306049"/>
            <a:ext cx="988523" cy="921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g3e89fe0d593_9_1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0923" y="188640"/>
            <a:ext cx="988523" cy="921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g3e89fe0d593_9_14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9876" y="2604422"/>
            <a:ext cx="3414949" cy="42535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4"/>
          <p:cNvSpPr/>
          <p:nvPr/>
        </p:nvSpPr>
        <p:spPr>
          <a:xfrm>
            <a:off x="2135560" y="568479"/>
            <a:ext cx="6048600" cy="48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GB" sz="2800" b="1" i="0" u="none" strike="noStrike" cap="none">
                <a:solidFill>
                  <a:srgbClr val="C1512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 MARY’S SCHOOL PRAYER</a:t>
            </a:r>
            <a:endParaRPr sz="800" b="0" i="0" u="none" strike="noStrike" cap="none">
              <a:solidFill>
                <a:srgbClr val="C1512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en-GB" sz="105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 </a:t>
            </a:r>
            <a:endParaRPr sz="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21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 Holy Mary,</a:t>
            </a:r>
            <a:endParaRPr sz="11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21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Mother and Patron of our school, </a:t>
            </a:r>
            <a:endParaRPr sz="11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21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Turn your eyes of mercy towards us,</a:t>
            </a:r>
            <a:endParaRPr sz="11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21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that we may love God</a:t>
            </a:r>
            <a:endParaRPr sz="11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21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With all our hearts!</a:t>
            </a:r>
            <a:endParaRPr sz="11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21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May we imitate the tenderness</a:t>
            </a:r>
            <a:endParaRPr sz="11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21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of your Son, Jesus,</a:t>
            </a:r>
            <a:endParaRPr sz="11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21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showing love and respect</a:t>
            </a:r>
            <a:endParaRPr sz="11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21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For each person</a:t>
            </a:r>
            <a:endParaRPr sz="11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21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and ourselves as children of God.</a:t>
            </a:r>
            <a:endParaRPr sz="11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21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Guided by the Holy Spirit,</a:t>
            </a:r>
            <a:endParaRPr sz="11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21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May we create the school,</a:t>
            </a:r>
            <a:endParaRPr sz="11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21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where Mercy and Compassion</a:t>
            </a:r>
            <a:endParaRPr sz="11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21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Is the centre of our lives.</a:t>
            </a:r>
            <a:br>
              <a:rPr lang="en-GB" sz="21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endParaRPr sz="11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21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Amen</a:t>
            </a:r>
            <a:endParaRPr sz="11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74" name="Google Shape;174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99870" y="306049"/>
            <a:ext cx="988523" cy="921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4381" y="331900"/>
            <a:ext cx="988523" cy="921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21574" y="1227177"/>
            <a:ext cx="4457109" cy="56308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Google Shape;181;g2fc700b20f8_2_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99870" y="306049"/>
            <a:ext cx="988523" cy="921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g2fc700b20f8_2_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4381" y="331900"/>
            <a:ext cx="988523" cy="921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g2fc700b20f8_2_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72150" y="400226"/>
            <a:ext cx="4282424" cy="6057549"/>
          </a:xfrm>
          <a:prstGeom prst="rect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Google Shape;188;g3d8dcd46ecb_2_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32634" y="331899"/>
            <a:ext cx="988523" cy="921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g3d8dcd46ecb_2_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2533" y="331899"/>
            <a:ext cx="988523" cy="921123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g3d8dcd46ecb_2_7"/>
          <p:cNvSpPr txBox="1">
            <a:spLocks noGrp="1"/>
          </p:cNvSpPr>
          <p:nvPr>
            <p:ph type="title"/>
          </p:nvPr>
        </p:nvSpPr>
        <p:spPr>
          <a:xfrm>
            <a:off x="1421050" y="4448075"/>
            <a:ext cx="8596800" cy="222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7"/>
              <a:buNone/>
            </a:pPr>
            <a:r>
              <a:rPr lang="en-GB" sz="2144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EYFS</a:t>
            </a:r>
            <a:endParaRPr sz="2144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7"/>
              <a:buNone/>
            </a:pPr>
            <a:endParaRPr sz="2144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7"/>
              <a:buNone/>
            </a:pPr>
            <a:r>
              <a:rPr lang="en-GB" sz="2144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For her amazing start to our school and showing role model behaviour.</a:t>
            </a:r>
            <a:endParaRPr sz="2144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7"/>
              <a:buNone/>
            </a:pPr>
            <a:endParaRPr sz="2144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7"/>
              <a:buNone/>
            </a:pPr>
            <a:r>
              <a:rPr lang="en-GB" sz="1844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Miss Barker</a:t>
            </a:r>
            <a:endParaRPr sz="1844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91" name="Google Shape;191;g3d8dcd46ecb_2_7" title="Elizabeth.JPG"/>
          <p:cNvPicPr preferRelativeResize="0"/>
          <p:nvPr/>
        </p:nvPicPr>
        <p:blipFill rotWithShape="1">
          <a:blip r:embed="rId4">
            <a:alphaModFix/>
          </a:blip>
          <a:srcRect t="4690" b="31063"/>
          <a:stretch/>
        </p:blipFill>
        <p:spPr>
          <a:xfrm>
            <a:off x="3484300" y="459300"/>
            <a:ext cx="4470301" cy="4057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Google Shape;196;g3ed6aeeb14b_4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32634" y="331899"/>
            <a:ext cx="988523" cy="921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g3ed6aeeb14b_4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2533" y="331899"/>
            <a:ext cx="988523" cy="921123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g3ed6aeeb14b_4_0"/>
          <p:cNvSpPr txBox="1">
            <a:spLocks noGrp="1"/>
          </p:cNvSpPr>
          <p:nvPr>
            <p:ph type="title"/>
          </p:nvPr>
        </p:nvSpPr>
        <p:spPr>
          <a:xfrm>
            <a:off x="1421050" y="4179950"/>
            <a:ext cx="8596800" cy="222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7"/>
              <a:buNone/>
            </a:pPr>
            <a:endParaRPr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7"/>
              <a:buNone/>
            </a:pPr>
            <a:r>
              <a:rPr lang="en-GB" sz="2144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Year 1 and 2</a:t>
            </a:r>
            <a:endParaRPr sz="2144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7"/>
              <a:buNone/>
            </a:pPr>
            <a:r>
              <a:rPr lang="en-GB" sz="1844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For adapting to their new class format and routines of the day!</a:t>
            </a:r>
            <a:endParaRPr sz="1844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7"/>
              <a:buNone/>
            </a:pPr>
            <a:r>
              <a:rPr lang="en-GB" sz="1844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Miss Sweet</a:t>
            </a:r>
            <a:endParaRPr sz="1844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99" name="Google Shape;199;g3ed6aeeb14b_4_0"/>
          <p:cNvPicPr preferRelativeResize="0"/>
          <p:nvPr/>
        </p:nvPicPr>
        <p:blipFill rotWithShape="1">
          <a:blip r:embed="rId4">
            <a:alphaModFix/>
          </a:blip>
          <a:srcRect t="27666" b="28785"/>
          <a:stretch/>
        </p:blipFill>
        <p:spPr>
          <a:xfrm>
            <a:off x="1665163" y="2188589"/>
            <a:ext cx="8108575" cy="26483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Google Shape;204;g3590b5d5422_3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32634" y="331899"/>
            <a:ext cx="988523" cy="921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g3590b5d5422_3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2533" y="331899"/>
            <a:ext cx="988523" cy="921123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g3590b5d5422_3_0"/>
          <p:cNvSpPr txBox="1"/>
          <p:nvPr/>
        </p:nvSpPr>
        <p:spPr>
          <a:xfrm>
            <a:off x="590550" y="4334350"/>
            <a:ext cx="11010900" cy="22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43"/>
              <a:buFont typeface="Arial"/>
              <a:buNone/>
            </a:pPr>
            <a:r>
              <a:rPr lang="en-GB" sz="23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Year 3</a:t>
            </a:r>
            <a:endParaRPr sz="2300" b="1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43"/>
              <a:buFont typeface="Arial"/>
              <a:buNone/>
            </a:pPr>
            <a:endParaRPr sz="3000" b="1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43"/>
              <a:buFont typeface="Arial"/>
              <a:buNone/>
            </a:pPr>
            <a:r>
              <a:rPr lang="en-GB"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For settling into KS2 so brilliantly! Being a role model, contributing in lessons and putting his best effort into all his work. </a:t>
            </a:r>
            <a:endParaRPr sz="2000" b="0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74"/>
              <a:buFont typeface="Arial"/>
              <a:buNone/>
            </a:pPr>
            <a:r>
              <a:rPr lang="en-GB" sz="200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Miss Flashman</a:t>
            </a:r>
            <a:endParaRPr sz="2000" b="1" i="0" u="none" strike="noStrike" cap="non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07" name="Google Shape;207;g3590b5d5422_3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64238" y="640475"/>
            <a:ext cx="2663525" cy="35414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g3d8e6286da1_3_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32634" y="331899"/>
            <a:ext cx="988523" cy="921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g3d8e6286da1_3_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2533" y="331899"/>
            <a:ext cx="988523" cy="921123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g3d8e6286da1_3_7"/>
          <p:cNvSpPr txBox="1"/>
          <p:nvPr/>
        </p:nvSpPr>
        <p:spPr>
          <a:xfrm>
            <a:off x="1315975" y="4208575"/>
            <a:ext cx="8938800" cy="19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90"/>
              <a:buFont typeface="Arial"/>
              <a:buNone/>
            </a:pPr>
            <a:r>
              <a:rPr lang="en-GB" sz="259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Year 4</a:t>
            </a:r>
            <a:endParaRPr sz="2590" b="1" i="0" u="none" strike="noStrike" cap="none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90"/>
              <a:buFont typeface="Arial"/>
              <a:buNone/>
            </a:pPr>
            <a:endParaRPr sz="2390" b="1" i="0" u="none" strike="noStrike" cap="none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90"/>
              <a:buFont typeface="Arial"/>
              <a:buNone/>
            </a:pPr>
            <a:endParaRPr sz="2590" b="1" i="0" u="none" strike="noStrike" cap="none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90"/>
              <a:buFont typeface="Arial"/>
              <a:buNone/>
            </a:pPr>
            <a:r>
              <a:rPr lang="en-GB" sz="189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For setting an excellent example to her classmates, through diligence in her independent work and her co-operative, respectful actions.  </a:t>
            </a:r>
            <a:endParaRPr sz="1390" b="1" i="0" u="none" strike="noStrike" cap="none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90"/>
              <a:buFont typeface="Arial"/>
              <a:buNone/>
            </a:pPr>
            <a:endParaRPr sz="1590" b="1" i="0" u="none" strike="noStrike" cap="none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90"/>
              <a:buFont typeface="Arial"/>
              <a:buNone/>
            </a:pPr>
            <a:r>
              <a:rPr lang="en-GB" sz="159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Mr Whear</a:t>
            </a:r>
            <a:endParaRPr sz="1590" b="1" i="0" u="none" strike="noStrike" cap="none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"/>
              <a:buFont typeface="Arial"/>
              <a:buNone/>
            </a:pPr>
            <a:endParaRPr sz="1040" b="1" i="0" u="none" strike="noStrike" cap="none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15" name="Google Shape;215;g3d8e6286da1_3_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21469" y="202675"/>
            <a:ext cx="2927831" cy="3903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3b58471848d_1_0"/>
          <p:cNvSpPr txBox="1">
            <a:spLocks noGrp="1"/>
          </p:cNvSpPr>
          <p:nvPr>
            <p:ph type="body" idx="1"/>
          </p:nvPr>
        </p:nvSpPr>
        <p:spPr>
          <a:xfrm>
            <a:off x="259000" y="4381400"/>
            <a:ext cx="10123800" cy="238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25000" lnSpcReduction="2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2843"/>
              <a:buNone/>
            </a:pPr>
            <a:endParaRPr sz="3359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lang="en-GB" sz="7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Year 5</a:t>
            </a:r>
            <a:endParaRPr sz="72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72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lang="en-GB" sz="72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For being an excellent role model in Year 5 by making positive choices, having excellent listening skills and high-quality book work across all subjects. </a:t>
            </a:r>
            <a:endParaRPr sz="72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6333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lang="en-GB" sz="72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Miss O’Mara</a:t>
            </a:r>
            <a:endParaRPr sz="72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"/>
              <a:buFont typeface="Arial"/>
              <a:buNone/>
            </a:pPr>
            <a:endParaRPr sz="88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"/>
              <a:buFont typeface="Arial"/>
              <a:buNone/>
            </a:pPr>
            <a:endParaRPr sz="6641" b="1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"/>
              <a:buNone/>
            </a:pPr>
            <a:endParaRPr sz="6333" b="1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"/>
              <a:buNone/>
            </a:pPr>
            <a:endParaRPr sz="6641"/>
          </a:p>
          <a:p>
            <a:pPr marL="457200" lvl="0" indent="-22860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"/>
              <a:buNone/>
            </a:pPr>
            <a:endParaRPr sz="5600" b="1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22" name="Google Shape;222;g3b58471848d_1_0"/>
          <p:cNvPicPr preferRelativeResize="0"/>
          <p:nvPr/>
        </p:nvPicPr>
        <p:blipFill rotWithShape="1">
          <a:blip r:embed="rId3">
            <a:alphaModFix/>
          </a:blip>
          <a:srcRect l="-142480" r="142480"/>
          <a:stretch/>
        </p:blipFill>
        <p:spPr>
          <a:xfrm>
            <a:off x="152400" y="152400"/>
            <a:ext cx="2679308" cy="40081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g3b58471848d_1_0"/>
          <p:cNvPicPr preferRelativeResize="0"/>
          <p:nvPr/>
        </p:nvPicPr>
        <p:blipFill rotWithShape="1">
          <a:blip r:embed="rId4">
            <a:alphaModFix/>
          </a:blip>
          <a:srcRect l="40974" t="32844" r="43330" b="18835"/>
          <a:stretch/>
        </p:blipFill>
        <p:spPr>
          <a:xfrm>
            <a:off x="4128850" y="152400"/>
            <a:ext cx="2384098" cy="4128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g3b58471848d_1_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2533" y="331899"/>
            <a:ext cx="988523" cy="921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g3b58471848d_1_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632634" y="331899"/>
            <a:ext cx="988523" cy="9211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3f06ed181f1_0_0"/>
          <p:cNvSpPr txBox="1">
            <a:spLocks noGrp="1"/>
          </p:cNvSpPr>
          <p:nvPr>
            <p:ph type="body" idx="1"/>
          </p:nvPr>
        </p:nvSpPr>
        <p:spPr>
          <a:xfrm>
            <a:off x="259000" y="4262350"/>
            <a:ext cx="10123800" cy="238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25000" lnSpcReduction="2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2843"/>
              <a:buNone/>
            </a:pPr>
            <a:endParaRPr sz="3359" b="1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lang="en-GB" sz="6000" b="1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Year 6</a:t>
            </a:r>
            <a:endParaRPr sz="6000" b="1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7200" b="1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lang="en-GB" sz="7200" b="1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</a:t>
            </a:r>
            <a:r>
              <a:rPr lang="en-GB" sz="7200" b="1">
                <a:latin typeface="Century Gothic"/>
                <a:ea typeface="Century Gothic"/>
                <a:cs typeface="Century Gothic"/>
                <a:sym typeface="Century Gothic"/>
              </a:rPr>
              <a:t>or being a shining light in and out of class. Alessia has participated actively on all fronts and shared wonderful learning whilst maintaining excellent effort, behaviour and manners.</a:t>
            </a:r>
            <a:endParaRPr sz="7200" b="1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endParaRPr sz="7200" b="1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5"/>
              <a:buFont typeface="Arial"/>
              <a:buNone/>
            </a:pPr>
            <a:r>
              <a:rPr lang="en-GB" sz="7200" b="1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Mr Cherfi</a:t>
            </a:r>
            <a:endParaRPr sz="7200" b="1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"/>
              <a:buFont typeface="Arial"/>
              <a:buNone/>
            </a:pPr>
            <a:endParaRPr sz="88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"/>
              <a:buFont typeface="Arial"/>
              <a:buNone/>
            </a:pPr>
            <a:endParaRPr sz="6641" b="1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"/>
              <a:buNone/>
            </a:pPr>
            <a:endParaRPr sz="6333" b="1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"/>
              <a:buNone/>
            </a:pPr>
            <a:endParaRPr sz="6641"/>
          </a:p>
          <a:p>
            <a:pPr marL="457200" lvl="0" indent="-22860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"/>
              <a:buNone/>
            </a:pPr>
            <a:endParaRPr sz="5600" b="1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32" name="Google Shape;232;g3f06ed181f1_0_0"/>
          <p:cNvPicPr preferRelativeResize="0"/>
          <p:nvPr/>
        </p:nvPicPr>
        <p:blipFill rotWithShape="1">
          <a:blip r:embed="rId3">
            <a:alphaModFix/>
          </a:blip>
          <a:srcRect l="-142480" r="142480"/>
          <a:stretch/>
        </p:blipFill>
        <p:spPr>
          <a:xfrm>
            <a:off x="152400" y="152400"/>
            <a:ext cx="2679308" cy="40081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g3f06ed181f1_0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2533" y="331899"/>
            <a:ext cx="988523" cy="921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g3f06ed181f1_0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632634" y="331899"/>
            <a:ext cx="988523" cy="921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g3f06ed181f1_0_0" title="Alessia new.jpg"/>
          <p:cNvPicPr preferRelativeResize="0"/>
          <p:nvPr/>
        </p:nvPicPr>
        <p:blipFill rotWithShape="1">
          <a:blip r:embed="rId5">
            <a:alphaModFix/>
          </a:blip>
          <a:srcRect l="13369" t="19343" r="17215" b="21503"/>
          <a:stretch/>
        </p:blipFill>
        <p:spPr>
          <a:xfrm>
            <a:off x="3981250" y="969425"/>
            <a:ext cx="2679299" cy="30441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Google Shape;240;p42" descr="C:\Users\lherman\AppData\Local\Microsoft\Windows\Temporary Internet Files\Content.Outlook\790V5TZ6\StMarysCatholicSchool_Logo_RGB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31504" y="337195"/>
            <a:ext cx="800021" cy="746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4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604217" y="347415"/>
            <a:ext cx="798645" cy="749873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42"/>
          <p:cNvSpPr/>
          <p:nvPr/>
        </p:nvSpPr>
        <p:spPr>
          <a:xfrm>
            <a:off x="5054800" y="1286050"/>
            <a:ext cx="3745800" cy="31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GB" sz="30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Y1 - Not this week </a:t>
            </a:r>
            <a:endParaRPr sz="3000" b="1" i="0" u="none" strike="noStrike" cap="none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GB" sz="30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Y2 - Not this week </a:t>
            </a:r>
            <a:endParaRPr sz="3000" b="1" i="0" u="none" strike="noStrike" cap="none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GB" sz="30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Y3 - Not this week</a:t>
            </a:r>
            <a:endParaRPr sz="3000" b="1" i="0" u="none" strike="noStrike" cap="none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GB" sz="30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Y4 - Deontae</a:t>
            </a:r>
            <a:endParaRPr sz="3000" b="1" i="0" u="none" strike="noStrike" cap="none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GB" sz="30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Y5 - Not this week</a:t>
            </a:r>
            <a:endParaRPr sz="3000" b="1" i="0" u="none" strike="noStrike" cap="none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GB" sz="30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Y6 - Poppy</a:t>
            </a:r>
            <a:endParaRPr sz="3000" b="1" i="0" u="none" strike="noStrike" cap="none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43" name="Google Shape;243;p4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40775" y="2558275"/>
            <a:ext cx="3843450" cy="4299726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42"/>
          <p:cNvSpPr txBox="1"/>
          <p:nvPr/>
        </p:nvSpPr>
        <p:spPr>
          <a:xfrm>
            <a:off x="5054800" y="500950"/>
            <a:ext cx="4190400" cy="78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None/>
            </a:pPr>
            <a:r>
              <a:rPr lang="en-GB" sz="3900" b="1" i="0" u="none" strike="noStrike" cap="none">
                <a:solidFill>
                  <a:srgbClr val="C1512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STAR READER</a:t>
            </a:r>
            <a:endParaRPr sz="3900" b="1" i="0" u="none" strike="noStrike" cap="none">
              <a:solidFill>
                <a:srgbClr val="C1512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3d14e1766c4_2_34"/>
          <p:cNvSpPr txBox="1">
            <a:spLocks noGrp="1"/>
          </p:cNvSpPr>
          <p:nvPr>
            <p:ph type="title"/>
          </p:nvPr>
        </p:nvSpPr>
        <p:spPr>
          <a:xfrm>
            <a:off x="653700" y="266700"/>
            <a:ext cx="8145600" cy="7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50000"/>
              <a:buNone/>
            </a:pPr>
            <a:r>
              <a:rPr lang="en-GB"/>
              <a:t>Attendance Weekly Leaders Summer Term:</a:t>
            </a:r>
            <a:endParaRPr/>
          </a:p>
        </p:txBody>
      </p:sp>
      <p:pic>
        <p:nvPicPr>
          <p:cNvPr id="251" name="Google Shape;251;g3d14e1766c4_2_34"/>
          <p:cNvPicPr preferRelativeResize="0"/>
          <p:nvPr/>
        </p:nvPicPr>
        <p:blipFill rotWithShape="1">
          <a:blip r:embed="rId3">
            <a:alphaModFix/>
          </a:blip>
          <a:srcRect r="3975"/>
          <a:stretch/>
        </p:blipFill>
        <p:spPr>
          <a:xfrm>
            <a:off x="1208124" y="1519725"/>
            <a:ext cx="2917125" cy="3889449"/>
          </a:xfrm>
          <a:prstGeom prst="rect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52" name="Google Shape;252;g3d14e1766c4_2_34"/>
          <p:cNvSpPr txBox="1"/>
          <p:nvPr/>
        </p:nvSpPr>
        <p:spPr>
          <a:xfrm>
            <a:off x="1208125" y="5610000"/>
            <a:ext cx="56316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1" i="0" u="none" strike="noStrike" cap="non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Winners of the Pitch this Friday -  Nursery &amp; Year 1</a:t>
            </a:r>
            <a:endParaRPr sz="1800" b="1" i="0" u="none" strike="noStrike" cap="none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53" name="Google Shape;253;g3d14e1766c4_2_34"/>
          <p:cNvPicPr preferRelativeResize="0"/>
          <p:nvPr/>
        </p:nvPicPr>
        <p:blipFill rotWithShape="1">
          <a:blip r:embed="rId4">
            <a:alphaModFix/>
          </a:blip>
          <a:srcRect l="934" r="88975"/>
          <a:stretch/>
        </p:blipFill>
        <p:spPr>
          <a:xfrm>
            <a:off x="4424825" y="1519726"/>
            <a:ext cx="1136586" cy="3889449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54" name="Google Shape;254;g3d14e1766c4_2_34"/>
          <p:cNvPicPr preferRelativeResize="0"/>
          <p:nvPr/>
        </p:nvPicPr>
        <p:blipFill rotWithShape="1">
          <a:blip r:embed="rId4">
            <a:alphaModFix/>
          </a:blip>
          <a:srcRect l="89508"/>
          <a:stretch/>
        </p:blipFill>
        <p:spPr>
          <a:xfrm>
            <a:off x="5509363" y="1519726"/>
            <a:ext cx="1181838" cy="3889449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33a8f3736ad_1_0"/>
          <p:cNvSpPr txBox="1">
            <a:spLocks noGrp="1"/>
          </p:cNvSpPr>
          <p:nvPr>
            <p:ph type="subTitle" idx="1"/>
          </p:nvPr>
        </p:nvSpPr>
        <p:spPr>
          <a:xfrm>
            <a:off x="2999656" y="5085184"/>
            <a:ext cx="6400800" cy="141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80000"/>
              <a:buNone/>
            </a:pPr>
            <a:r>
              <a:rPr lang="en-GB" sz="24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Whole School </a:t>
            </a:r>
            <a:endParaRPr/>
          </a:p>
          <a:p>
            <a:pPr marL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80000"/>
              <a:buNone/>
            </a:pPr>
            <a:r>
              <a:rPr lang="en-GB" sz="24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en-GB" sz="36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Star of the Week </a:t>
            </a:r>
            <a:endParaRPr sz="36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80000"/>
              <a:buNone/>
            </a:pPr>
            <a:r>
              <a:rPr lang="en-GB" sz="24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Friday 11th September 2026</a:t>
            </a:r>
            <a:endParaRPr sz="24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80000"/>
              <a:buNone/>
            </a:pPr>
            <a:endParaRPr sz="24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61" name="Google Shape;261;g33a8f3736ad_1_0" descr="C:\Users\chinkson\AppData\Local\Microsoft\Windows\INetCache\Content.Word\StMarysCatholicSchool_Logo_RGB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86337" y="1700809"/>
            <a:ext cx="2837855" cy="29204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g33a8f3736ad_1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31704" y="476672"/>
            <a:ext cx="5732555" cy="9372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g33a8f3736ad_1_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704512" y="260649"/>
            <a:ext cx="1028691" cy="9585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g33a8f3736ad_1_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63351" y="188640"/>
            <a:ext cx="1110431" cy="10347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Orange Red">
      <a:dk1>
        <a:srgbClr val="000000"/>
      </a:dk1>
      <a:lt1>
        <a:srgbClr val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416</Words>
  <Application>Microsoft Office PowerPoint</Application>
  <PresentationFormat>Widescreen</PresentationFormat>
  <Paragraphs>95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Century Gothic</vt:lpstr>
      <vt:lpstr>Calibri</vt:lpstr>
      <vt:lpstr>Arial</vt:lpstr>
      <vt:lpstr>Times New Roman</vt:lpstr>
      <vt:lpstr>Trebuchet MS</vt:lpstr>
      <vt:lpstr>Noto Sans Symbols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EYFS  For her amazing start to our school and showing role model behaviour.  Miss Barker</vt:lpstr>
      <vt:lpstr> Year 1 and 2 For adapting to their new class format and routines of the day! Miss Sweet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Attendance Weekly Leaders Summer Term: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smusto</dc:creator>
  <cp:lastModifiedBy>M Tusting</cp:lastModifiedBy>
  <cp:revision>2</cp:revision>
  <dcterms:created xsi:type="dcterms:W3CDTF">2015-01-15T13:45:53Z</dcterms:created>
  <dcterms:modified xsi:type="dcterms:W3CDTF">2026-09-16T12:21:08Z</dcterms:modified>
</cp:coreProperties>
</file>