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6638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1oiTOdxvLOMmNOpbec1jMYONY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5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aa480d8a5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3aaa480d8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12th December 2025 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457200" lvl="0" indent="-28225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Char char="-"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 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6400" b="1">
                <a:latin typeface="Century Gothic"/>
                <a:ea typeface="Century Gothic"/>
                <a:cs typeface="Century Gothic"/>
                <a:sym typeface="Century Gothic"/>
              </a:rPr>
              <a:t>For having a truly positive attitude to his work, particularly in writing and maths where he has challenged himself to great effect.</a:t>
            </a:r>
            <a:endParaRPr sz="6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0226" y="755750"/>
            <a:ext cx="2549400" cy="3679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1351950" y="4522950"/>
            <a:ext cx="94881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 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Whole Class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excellent behaviour and performance at the Town Hall    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6" name="Google Shape;23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0" title="IMG_10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3219" y="197975"/>
            <a:ext cx="3101822" cy="421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38e8cac009e_1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b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7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600" b="1">
                <a:latin typeface="Century Gothic"/>
                <a:ea typeface="Century Gothic"/>
                <a:cs typeface="Century Gothic"/>
                <a:sym typeface="Century Gothic"/>
              </a:rPr>
              <a:t>For being an excellent participant in class. Always willing to show how attentive and focused he is.</a:t>
            </a:r>
            <a:endParaRPr sz="7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 &amp; Mr Quinlan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g38e8cac009e_1_0" title="IMG_3587.HEIC"/>
          <p:cNvPicPr preferRelativeResize="0"/>
          <p:nvPr/>
        </p:nvPicPr>
        <p:blipFill rotWithShape="1">
          <a:blip r:embed="rId4">
            <a:alphaModFix/>
          </a:blip>
          <a:srcRect l="11676" b="14893"/>
          <a:stretch/>
        </p:blipFill>
        <p:spPr>
          <a:xfrm>
            <a:off x="4673300" y="779100"/>
            <a:ext cx="2845402" cy="365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2" name="Google Shape;252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4" name="Google Shape;254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Whole class!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Aniyah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Azahrye’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Grae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Deborah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Ana-Clara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12th December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5" name="Google Shape;265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1634250" y="4096250"/>
            <a:ext cx="84144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62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EYFS</a:t>
            </a: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Nursery and Reception</a:t>
            </a: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Whole Class</a:t>
            </a: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For their amazing performance in the Nativity</a:t>
            </a: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Miss Barker  </a:t>
            </a:r>
            <a:endParaRPr sz="12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IMG_009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8368" y="385850"/>
            <a:ext cx="5055268" cy="379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2019875" y="4231375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Year 1 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Whole Class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For being such a fun, friendly class and welcoming me into St Mary’s!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Miss Flashman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 rotWithShape="1">
          <a:blip r:embed="rId4">
            <a:alphaModFix/>
          </a:blip>
          <a:srcRect l="11159" t="31204" r="5873"/>
          <a:stretch/>
        </p:blipFill>
        <p:spPr>
          <a:xfrm>
            <a:off x="1141475" y="1805400"/>
            <a:ext cx="3074002" cy="19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 rotWithShape="1">
          <a:blip r:embed="rId5">
            <a:alphaModFix/>
          </a:blip>
          <a:srcRect l="25048" t="23547"/>
          <a:stretch/>
        </p:blipFill>
        <p:spPr>
          <a:xfrm>
            <a:off x="6942975" y="1805400"/>
            <a:ext cx="2498903" cy="19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4775" y="1805400"/>
            <a:ext cx="2548905" cy="19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7"/>
          <p:cNvSpPr/>
          <p:nvPr/>
        </p:nvSpPr>
        <p:spPr>
          <a:xfrm>
            <a:off x="6310475" y="2403525"/>
            <a:ext cx="204300" cy="2412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97bb888e0_4_0"/>
          <p:cNvSpPr txBox="1">
            <a:spLocks noGrp="1"/>
          </p:cNvSpPr>
          <p:nvPr>
            <p:ph type="body" idx="1"/>
          </p:nvPr>
        </p:nvSpPr>
        <p:spPr>
          <a:xfrm>
            <a:off x="2047625" y="4365275"/>
            <a:ext cx="6939600" cy="21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Whole Class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their fantastic effort in Nativity practise!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997bb888e0_4_0" title="IMG_2895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0443" y="331900"/>
            <a:ext cx="5413970" cy="4060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aa480d8a5_1_0"/>
          <p:cNvSpPr txBox="1">
            <a:spLocks noGrp="1"/>
          </p:cNvSpPr>
          <p:nvPr>
            <p:ph type="body" idx="1"/>
          </p:nvPr>
        </p:nvSpPr>
        <p:spPr>
          <a:xfrm>
            <a:off x="370524" y="487287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For huge improvements in focus and improving his handwriting. 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174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2174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g3aaa480d8a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aaa480d8a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aaa480d8a5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9231" y="388875"/>
            <a:ext cx="30480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Widescreen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Century Gothic</vt:lpstr>
      <vt:lpstr>Calibri</vt:lpstr>
      <vt:lpstr>Arial</vt:lpstr>
      <vt:lpstr>Noto Sans Symbols</vt:lpstr>
      <vt:lpstr>Comic Sans MS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2026-01-09T11:28:01Z</dcterms:modified>
</cp:coreProperties>
</file>