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797675" cy="9926638"/>
  <p:embeddedFontLst>
    <p:embeddedFont>
      <p:font typeface="Century Gothic" panose="020B0502020202020204"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omic Sans MS" panose="030F0702030302020204" pitchFamily="66" charset="0"/>
      <p:regular r:id="rId32"/>
      <p:bold r:id="rId33"/>
      <p:italic r:id="rId34"/>
      <p:boldItalic r:id="rId35"/>
    </p:embeddedFont>
    <p:embeddedFont>
      <p:font typeface="Trebuchet MS" panose="020B0603020202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hawr/TRG5N7/6knXzPVQyYYHfY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161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3"/>
            <a:ext cx="2946400" cy="498395"/>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9692" y="3"/>
            <a:ext cx="2946400" cy="498395"/>
          </a:xfrm>
          <a:prstGeom prst="rect">
            <a:avLst/>
          </a:prstGeom>
          <a:noFill/>
          <a:ln>
            <a:noFill/>
          </a:ln>
        </p:spPr>
        <p:txBody>
          <a:bodyPr spcFirstLastPara="1" wrap="square" lIns="91400" tIns="45700" rIns="91400"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4" y="4777614"/>
            <a:ext cx="5438775" cy="3907800"/>
          </a:xfrm>
          <a:prstGeom prst="rect">
            <a:avLst/>
          </a:prstGeom>
          <a:noFill/>
          <a:ln>
            <a:noFill/>
          </a:ln>
        </p:spPr>
        <p:txBody>
          <a:bodyPr spcFirstLastPara="1" wrap="square" lIns="91400" tIns="45700" rIns="91400"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246"/>
            <a:ext cx="2946400" cy="498395"/>
          </a:xfrm>
          <a:prstGeom prst="rect">
            <a:avLst/>
          </a:prstGeom>
          <a:noFill/>
          <a:ln>
            <a:noFill/>
          </a:ln>
        </p:spPr>
        <p:txBody>
          <a:bodyPr spcFirstLastPara="1" wrap="square" lIns="91400" tIns="45700" rIns="91400"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9692" y="9428246"/>
            <a:ext cx="2946400" cy="498395"/>
          </a:xfrm>
          <a:prstGeom prst="rect">
            <a:avLst/>
          </a:prstGeom>
          <a:noFill/>
          <a:ln>
            <a:noFill/>
          </a:ln>
        </p:spPr>
        <p:txBody>
          <a:bodyPr spcFirstLastPara="1" wrap="square" lIns="91400" tIns="45700" rIns="91400"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679454" y="4777614"/>
            <a:ext cx="5438775"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1:notes"/>
          <p:cNvSpPr txBox="1">
            <a:spLocks noGrp="1"/>
          </p:cNvSpPr>
          <p:nvPr>
            <p:ph type="sldNum" idx="12"/>
          </p:nvPr>
        </p:nvSpPr>
        <p:spPr>
          <a:xfrm>
            <a:off x="3849692" y="9428246"/>
            <a:ext cx="2946400" cy="498395"/>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d8dcd46ecb_2_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3d8dcd46ecb_2_0: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3d8dcd46ecb_2_0:notes"/>
          <p:cNvSpPr txBox="1">
            <a:spLocks noGrp="1"/>
          </p:cNvSpPr>
          <p:nvPr>
            <p:ph type="sldNum" idx="12"/>
          </p:nvPr>
        </p:nvSpPr>
        <p:spPr>
          <a:xfrm>
            <a:off x="3849692" y="9428246"/>
            <a:ext cx="2946300" cy="498300"/>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590b5d5422_3_0: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3590b5d5422_3_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d8e6286da1_3_7: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3d8e6286da1_3_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8e8cac009e_1_0: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38e8cac009e_1_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b58471848d_1_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3b58471848d_1_0: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g3b58471848d_1_0:notes"/>
          <p:cNvSpPr txBox="1">
            <a:spLocks noGrp="1"/>
          </p:cNvSpPr>
          <p:nvPr>
            <p:ph type="sldNum" idx="12"/>
          </p:nvPr>
        </p:nvSpPr>
        <p:spPr>
          <a:xfrm>
            <a:off x="3849692" y="9428246"/>
            <a:ext cx="2946300" cy="498300"/>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42: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42: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ed6aeeb14b_6_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3ed6aeeb14b_6_0: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g3ed6aeeb14b_6_0:notes"/>
          <p:cNvSpPr txBox="1">
            <a:spLocks noGrp="1"/>
          </p:cNvSpPr>
          <p:nvPr>
            <p:ph type="sldNum" idx="12"/>
          </p:nvPr>
        </p:nvSpPr>
        <p:spPr>
          <a:xfrm>
            <a:off x="3849692" y="9428246"/>
            <a:ext cx="2946300" cy="498300"/>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ed6aeeb14b_2_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3ed6aeeb14b_2_0: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3ed6aeeb14b_2_0:notes"/>
          <p:cNvSpPr txBox="1">
            <a:spLocks noGrp="1"/>
          </p:cNvSpPr>
          <p:nvPr>
            <p:ph type="sldNum" idx="12"/>
          </p:nvPr>
        </p:nvSpPr>
        <p:spPr>
          <a:xfrm>
            <a:off x="3849692" y="9428246"/>
            <a:ext cx="2946300" cy="498300"/>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ed6aeeb14b_2_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3ed6aeeb14b_2_7: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3ed6aeeb14b_2_7:notes"/>
          <p:cNvSpPr txBox="1">
            <a:spLocks noGrp="1"/>
          </p:cNvSpPr>
          <p:nvPr>
            <p:ph type="sldNum" idx="12"/>
          </p:nvPr>
        </p:nvSpPr>
        <p:spPr>
          <a:xfrm>
            <a:off x="3849692" y="9428246"/>
            <a:ext cx="2946300" cy="498300"/>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7:notes"/>
          <p:cNvSpPr txBox="1">
            <a:spLocks noGrp="1"/>
          </p:cNvSpPr>
          <p:nvPr>
            <p:ph type="body" idx="1"/>
          </p:nvPr>
        </p:nvSpPr>
        <p:spPr>
          <a:xfrm>
            <a:off x="679454" y="4777614"/>
            <a:ext cx="5438775"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17:notes"/>
          <p:cNvSpPr txBox="1">
            <a:spLocks noGrp="1"/>
          </p:cNvSpPr>
          <p:nvPr>
            <p:ph type="sldNum" idx="12"/>
          </p:nvPr>
        </p:nvSpPr>
        <p:spPr>
          <a:xfrm>
            <a:off x="3849692" y="9428246"/>
            <a:ext cx="2946400" cy="498395"/>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eb91e12fc3_0_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3eb91e12fc3_0_0: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g3eb91e12fc3_0_0:notes"/>
          <p:cNvSpPr txBox="1">
            <a:spLocks noGrp="1"/>
          </p:cNvSpPr>
          <p:nvPr>
            <p:ph type="sldNum" idx="12"/>
          </p:nvPr>
        </p:nvSpPr>
        <p:spPr>
          <a:xfrm>
            <a:off x="3849692" y="9428246"/>
            <a:ext cx="2946300" cy="498300"/>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d14e1766c4_2_3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3d14e1766c4_2_34: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3d14e1766c4_2_34:notes"/>
          <p:cNvSpPr txBox="1">
            <a:spLocks noGrp="1"/>
          </p:cNvSpPr>
          <p:nvPr>
            <p:ph type="sldNum" idx="12"/>
          </p:nvPr>
        </p:nvSpPr>
        <p:spPr>
          <a:xfrm>
            <a:off x="3849692" y="9428246"/>
            <a:ext cx="2946300" cy="498300"/>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3a8f3736ad_1_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33a8f3736ad_1_0: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33a8f3736ad_1_0:notes"/>
          <p:cNvSpPr txBox="1">
            <a:spLocks noGrp="1"/>
          </p:cNvSpPr>
          <p:nvPr>
            <p:ph type="sldNum" idx="12"/>
          </p:nvPr>
        </p:nvSpPr>
        <p:spPr>
          <a:xfrm>
            <a:off x="3849692" y="9428246"/>
            <a:ext cx="2946300" cy="498300"/>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eb91e12fc3_0_1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3eb91e12fc3_0_11: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g3eb91e12fc3_0_11:notes"/>
          <p:cNvSpPr txBox="1">
            <a:spLocks noGrp="1"/>
          </p:cNvSpPr>
          <p:nvPr>
            <p:ph type="sldNum" idx="12"/>
          </p:nvPr>
        </p:nvSpPr>
        <p:spPr>
          <a:xfrm>
            <a:off x="3849692" y="9428246"/>
            <a:ext cx="2946300" cy="498300"/>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e89fe0d593_9_0: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g3e89fe0d593_9_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e89fe0d593_9_141: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g3e89fe0d593_9_141: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79454" y="4777614"/>
            <a:ext cx="5438775"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4: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fc700b20f8_2_6: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g2fc700b20f8_2_6: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d8dcd46ecb_2_7: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3d8dcd46ecb_2_7: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ed6aeeb14b_4_0:notes"/>
          <p:cNvSpPr txBox="1">
            <a:spLocks noGrp="1"/>
          </p:cNvSpPr>
          <p:nvPr>
            <p:ph type="body" idx="1"/>
          </p:nvPr>
        </p:nvSpPr>
        <p:spPr>
          <a:xfrm>
            <a:off x="679454" y="4777614"/>
            <a:ext cx="5438700" cy="390780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3ed6aeeb14b_4_0:notes"/>
          <p:cNvSpPr>
            <a:spLocks noGrp="1" noRot="1" noChangeAspect="1"/>
          </p:cNvSpPr>
          <p:nvPr>
            <p:ph type="sldImg" idx="2"/>
          </p:nvPr>
        </p:nvSpPr>
        <p:spPr>
          <a:xfrm>
            <a:off x="423863" y="1241425"/>
            <a:ext cx="5949950"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19"/>
          <p:cNvGrpSpPr/>
          <p:nvPr/>
        </p:nvGrpSpPr>
        <p:grpSpPr>
          <a:xfrm>
            <a:off x="0" y="-8467"/>
            <a:ext cx="12192000" cy="6866467"/>
            <a:chOff x="0" y="-8467"/>
            <a:chExt cx="12192000" cy="6866467"/>
          </a:xfrm>
        </p:grpSpPr>
        <p:cxnSp>
          <p:nvCxnSpPr>
            <p:cNvPr id="28" name="Google Shape;28;p1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9" name="Google Shape;29;p1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0" name="Google Shape;30;p1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0000"/>
              </a:schemeClr>
            </a:solidFill>
            <a:ln>
              <a:noFill/>
            </a:ln>
          </p:spPr>
        </p:sp>
        <p:sp>
          <p:nvSpPr>
            <p:cNvPr id="31" name="Google Shape;31;p1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Google Shape;32;p19"/>
            <p:cNvSpPr/>
            <p:nvPr/>
          </p:nvSpPr>
          <p:spPr>
            <a:xfrm>
              <a:off x="8932333" y="3048000"/>
              <a:ext cx="3259667" cy="3810000"/>
            </a:xfrm>
            <a:prstGeom prst="triangle">
              <a:avLst>
                <a:gd name="adj" fmla="val 100000"/>
              </a:avLst>
            </a:prstGeom>
            <a:solidFill>
              <a:schemeClr val="accent2">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742117">
                <a:alpha val="60000"/>
              </a:srgbClr>
            </a:solidFill>
            <a:ln>
              <a:noFill/>
            </a:ln>
          </p:spPr>
        </p:sp>
        <p:sp>
          <p:nvSpPr>
            <p:cNvPr id="34" name="Google Shape;34;p1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EF8B67">
                <a:alpha val="60000"/>
              </a:srgbClr>
            </a:solidFill>
            <a:ln>
              <a:noFill/>
            </a:ln>
          </p:spPr>
        </p:sp>
        <p:sp>
          <p:nvSpPr>
            <p:cNvPr id="35" name="Google Shape;35;p1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0000"/>
              </a:schemeClr>
            </a:solidFill>
            <a:ln>
              <a:noFill/>
            </a:ln>
          </p:spPr>
        </p:sp>
        <p:sp>
          <p:nvSpPr>
            <p:cNvPr id="36" name="Google Shape;36;p1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9"/>
            <p:cNvSpPr/>
            <p:nvPr/>
          </p:nvSpPr>
          <p:spPr>
            <a:xfrm rot="10800000">
              <a:off x="0" y="0"/>
              <a:ext cx="842596" cy="5666154"/>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 name="Google Shape;38;p19"/>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sp>
        <p:nvSpPr>
          <p:cNvPr id="40" name="Google Shape;40;p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28"/>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8"/>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97" name="Google Shape;97;p2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29"/>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9"/>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280"/>
              <a:buFont typeface="Trebuchet MS"/>
              <a:buNone/>
              <a:defRPr sz="1600">
                <a:solidFill>
                  <a:srgbClr val="7F7F7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40" algn="l">
              <a:lnSpc>
                <a:spcPct val="100000"/>
              </a:lnSpc>
              <a:spcBef>
                <a:spcPts val="1000"/>
              </a:spcBef>
              <a:spcAft>
                <a:spcPts val="0"/>
              </a:spcAft>
              <a:buSzPts val="1440"/>
              <a:buChar char="►"/>
              <a:defRPr/>
            </a:lvl6pPr>
            <a:lvl7pPr marL="3200400" lvl="6" indent="-320040"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03" name="Google Shape;103;p29"/>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4" name="Google Shape;104;p2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
        <p:nvSpPr>
          <p:cNvPr id="107" name="Google Shape;107;p29"/>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GB" sz="8000" b="0" i="0" u="none" strike="noStrike" cap="none">
                <a:solidFill>
                  <a:srgbClr val="EF8B67"/>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8" name="Google Shape;108;p29"/>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GB" sz="8000" b="0" i="0" u="none" strike="noStrike" cap="none">
                <a:solidFill>
                  <a:srgbClr val="EF8B67"/>
                </a:solidFill>
                <a:latin typeface="Arial"/>
                <a:ea typeface="Arial"/>
                <a:cs typeface="Arial"/>
                <a:sym typeface="Arial"/>
              </a:rPr>
              <a:t>”</a:t>
            </a:r>
            <a:endParaRPr sz="1800" b="0" i="0" u="none" strike="noStrike" cap="none">
              <a:solidFill>
                <a:srgbClr val="EF8B67"/>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30"/>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0"/>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2" name="Google Shape;112;p3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3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31"/>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1"/>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rgbClr val="3F3F3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40" algn="l">
              <a:lnSpc>
                <a:spcPct val="100000"/>
              </a:lnSpc>
              <a:spcBef>
                <a:spcPts val="1000"/>
              </a:spcBef>
              <a:spcAft>
                <a:spcPts val="0"/>
              </a:spcAft>
              <a:buSzPts val="1440"/>
              <a:buChar char="►"/>
              <a:defRPr/>
            </a:lvl6pPr>
            <a:lvl7pPr marL="3200400" lvl="6" indent="-320040"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18" name="Google Shape;118;p31"/>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9" name="Google Shape;119;p3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
        <p:nvSpPr>
          <p:cNvPr id="122" name="Google Shape;122;p31"/>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GB" sz="8000" b="0" i="0" u="none" strike="noStrike" cap="none">
                <a:solidFill>
                  <a:srgbClr val="EF8B67"/>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23" name="Google Shape;123;p31"/>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GB" sz="8000" b="0" i="0" u="none" strike="noStrike" cap="none">
                <a:solidFill>
                  <a:srgbClr val="EF8B67"/>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32"/>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2"/>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chemeClr val="accent1"/>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40" algn="l">
              <a:lnSpc>
                <a:spcPct val="100000"/>
              </a:lnSpc>
              <a:spcBef>
                <a:spcPts val="1000"/>
              </a:spcBef>
              <a:spcAft>
                <a:spcPts val="0"/>
              </a:spcAft>
              <a:buSzPts val="1440"/>
              <a:buChar char="►"/>
              <a:defRPr/>
            </a:lvl6pPr>
            <a:lvl7pPr marL="3200400" lvl="6" indent="-320040"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27" name="Google Shape;127;p32"/>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28" name="Google Shape;128;p3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3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3"/>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40" algn="l">
              <a:lnSpc>
                <a:spcPct val="100000"/>
              </a:lnSpc>
              <a:spcBef>
                <a:spcPts val="1000"/>
              </a:spcBef>
              <a:spcAft>
                <a:spcPts val="0"/>
              </a:spcAft>
              <a:buSzPts val="1440"/>
              <a:buChar char="►"/>
              <a:defRPr/>
            </a:lvl3pPr>
            <a:lvl4pPr marL="1828800" lvl="3" indent="-320040" algn="l">
              <a:lnSpc>
                <a:spcPct val="100000"/>
              </a:lnSpc>
              <a:spcBef>
                <a:spcPts val="1000"/>
              </a:spcBef>
              <a:spcAft>
                <a:spcPts val="0"/>
              </a:spcAft>
              <a:buSzPts val="1440"/>
              <a:buChar char="►"/>
              <a:defRPr/>
            </a:lvl4pPr>
            <a:lvl5pPr marL="2286000" lvl="4" indent="-320040" algn="l">
              <a:lnSpc>
                <a:spcPct val="100000"/>
              </a:lnSpc>
              <a:spcBef>
                <a:spcPts val="1000"/>
              </a:spcBef>
              <a:spcAft>
                <a:spcPts val="0"/>
              </a:spcAft>
              <a:buSzPts val="1440"/>
              <a:buChar char="►"/>
              <a:defRPr/>
            </a:lvl5pPr>
            <a:lvl6pPr marL="2743200" lvl="5" indent="-320040" algn="l">
              <a:lnSpc>
                <a:spcPct val="100000"/>
              </a:lnSpc>
              <a:spcBef>
                <a:spcPts val="1000"/>
              </a:spcBef>
              <a:spcAft>
                <a:spcPts val="0"/>
              </a:spcAft>
              <a:buSzPts val="1440"/>
              <a:buChar char="►"/>
              <a:defRPr/>
            </a:lvl6pPr>
            <a:lvl7pPr marL="3200400" lvl="6" indent="-320040"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4" name="Google Shape;134;p3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3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34"/>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4"/>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40" algn="l">
              <a:lnSpc>
                <a:spcPct val="100000"/>
              </a:lnSpc>
              <a:spcBef>
                <a:spcPts val="1000"/>
              </a:spcBef>
              <a:spcAft>
                <a:spcPts val="0"/>
              </a:spcAft>
              <a:buSzPts val="1440"/>
              <a:buChar char="►"/>
              <a:defRPr/>
            </a:lvl3pPr>
            <a:lvl4pPr marL="1828800" lvl="3" indent="-320040" algn="l">
              <a:lnSpc>
                <a:spcPct val="100000"/>
              </a:lnSpc>
              <a:spcBef>
                <a:spcPts val="1000"/>
              </a:spcBef>
              <a:spcAft>
                <a:spcPts val="0"/>
              </a:spcAft>
              <a:buSzPts val="1440"/>
              <a:buChar char="►"/>
              <a:defRPr/>
            </a:lvl4pPr>
            <a:lvl5pPr marL="2286000" lvl="4" indent="-320040" algn="l">
              <a:lnSpc>
                <a:spcPct val="100000"/>
              </a:lnSpc>
              <a:spcBef>
                <a:spcPts val="1000"/>
              </a:spcBef>
              <a:spcAft>
                <a:spcPts val="0"/>
              </a:spcAft>
              <a:buSzPts val="1440"/>
              <a:buChar char="►"/>
              <a:defRPr/>
            </a:lvl5pPr>
            <a:lvl6pPr marL="2743200" lvl="5" indent="-320040" algn="l">
              <a:lnSpc>
                <a:spcPct val="100000"/>
              </a:lnSpc>
              <a:spcBef>
                <a:spcPts val="1000"/>
              </a:spcBef>
              <a:spcAft>
                <a:spcPts val="0"/>
              </a:spcAft>
              <a:buSzPts val="1440"/>
              <a:buChar char="►"/>
              <a:defRPr/>
            </a:lvl6pPr>
            <a:lvl7pPr marL="3200400" lvl="6" indent="-320040"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40" name="Google Shape;140;p3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
        <p:cNvGrpSpPr/>
        <p:nvPr/>
      </p:nvGrpSpPr>
      <p:grpSpPr>
        <a:xfrm>
          <a:off x="0" y="0"/>
          <a:ext cx="0" cy="0"/>
          <a:chOff x="0" y="0"/>
          <a:chExt cx="0" cy="0"/>
        </a:xfrm>
      </p:grpSpPr>
      <p:sp>
        <p:nvSpPr>
          <p:cNvPr id="44" name="Google Shape;44;p20"/>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a:spLocks noGrp="1"/>
          </p:cNvSpPr>
          <p:nvPr>
            <p:ph type="pic" idx="2"/>
          </p:nvPr>
        </p:nvSpPr>
        <p:spPr>
          <a:xfrm>
            <a:off x="677334" y="609600"/>
            <a:ext cx="8596668" cy="3845718"/>
          </a:xfrm>
          <a:prstGeom prst="rect">
            <a:avLst/>
          </a:prstGeom>
          <a:noFill/>
          <a:ln>
            <a:noFill/>
          </a:ln>
        </p:spPr>
      </p:sp>
      <p:sp>
        <p:nvSpPr>
          <p:cNvPr id="46" name="Google Shape;46;p2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47" name="Google Shape;47;p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2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40" algn="l">
              <a:lnSpc>
                <a:spcPct val="100000"/>
              </a:lnSpc>
              <a:spcBef>
                <a:spcPts val="1000"/>
              </a:spcBef>
              <a:spcAft>
                <a:spcPts val="0"/>
              </a:spcAft>
              <a:buSzPts val="1440"/>
              <a:buChar char="►"/>
              <a:defRPr/>
            </a:lvl3pPr>
            <a:lvl4pPr marL="1828800" lvl="3" indent="-320040" algn="l">
              <a:lnSpc>
                <a:spcPct val="100000"/>
              </a:lnSpc>
              <a:spcBef>
                <a:spcPts val="1000"/>
              </a:spcBef>
              <a:spcAft>
                <a:spcPts val="0"/>
              </a:spcAft>
              <a:buSzPts val="1440"/>
              <a:buChar char="►"/>
              <a:defRPr/>
            </a:lvl4pPr>
            <a:lvl5pPr marL="2286000" lvl="4" indent="-320040" algn="l">
              <a:lnSpc>
                <a:spcPct val="100000"/>
              </a:lnSpc>
              <a:spcBef>
                <a:spcPts val="1000"/>
              </a:spcBef>
              <a:spcAft>
                <a:spcPts val="0"/>
              </a:spcAft>
              <a:buSzPts val="1440"/>
              <a:buChar char="►"/>
              <a:defRPr/>
            </a:lvl5pPr>
            <a:lvl6pPr marL="2743200" lvl="5" indent="-320040" algn="l">
              <a:lnSpc>
                <a:spcPct val="100000"/>
              </a:lnSpc>
              <a:spcBef>
                <a:spcPts val="1000"/>
              </a:spcBef>
              <a:spcAft>
                <a:spcPts val="0"/>
              </a:spcAft>
              <a:buSzPts val="1440"/>
              <a:buChar char="►"/>
              <a:defRPr/>
            </a:lvl6pPr>
            <a:lvl7pPr marL="3200400" lvl="6" indent="-320040"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53" name="Google Shape;53;p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2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000"/>
              <a:buFont typeface="Trebuchet MS"/>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64" name="Google Shape;64;p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
        <p:cNvGrpSpPr/>
        <p:nvPr/>
      </p:nvGrpSpPr>
      <p:grpSpPr>
        <a:xfrm>
          <a:off x="0" y="0"/>
          <a:ext cx="0" cy="0"/>
          <a:chOff x="0" y="0"/>
          <a:chExt cx="0" cy="0"/>
        </a:xfrm>
      </p:grpSpPr>
      <p:sp>
        <p:nvSpPr>
          <p:cNvPr id="68" name="Google Shape;68;p2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4"/>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40" algn="l">
              <a:lnSpc>
                <a:spcPct val="100000"/>
              </a:lnSpc>
              <a:spcBef>
                <a:spcPts val="1000"/>
              </a:spcBef>
              <a:spcAft>
                <a:spcPts val="0"/>
              </a:spcAft>
              <a:buSzPts val="1440"/>
              <a:buChar char="►"/>
              <a:defRPr/>
            </a:lvl3pPr>
            <a:lvl4pPr marL="1828800" lvl="3" indent="-320040" algn="l">
              <a:lnSpc>
                <a:spcPct val="100000"/>
              </a:lnSpc>
              <a:spcBef>
                <a:spcPts val="1000"/>
              </a:spcBef>
              <a:spcAft>
                <a:spcPts val="0"/>
              </a:spcAft>
              <a:buSzPts val="1440"/>
              <a:buChar char="►"/>
              <a:defRPr/>
            </a:lvl4pPr>
            <a:lvl5pPr marL="2286000" lvl="4" indent="-320040" algn="l">
              <a:lnSpc>
                <a:spcPct val="100000"/>
              </a:lnSpc>
              <a:spcBef>
                <a:spcPts val="1000"/>
              </a:spcBef>
              <a:spcAft>
                <a:spcPts val="0"/>
              </a:spcAft>
              <a:buSzPts val="1440"/>
              <a:buChar char="►"/>
              <a:defRPr/>
            </a:lvl5pPr>
            <a:lvl6pPr marL="2743200" lvl="5" indent="-320040" algn="l">
              <a:lnSpc>
                <a:spcPct val="100000"/>
              </a:lnSpc>
              <a:spcBef>
                <a:spcPts val="1000"/>
              </a:spcBef>
              <a:spcAft>
                <a:spcPts val="0"/>
              </a:spcAft>
              <a:buSzPts val="1440"/>
              <a:buChar char="►"/>
              <a:defRPr/>
            </a:lvl6pPr>
            <a:lvl7pPr marL="3200400" lvl="6" indent="-320040"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70" name="Google Shape;70;p24"/>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40" algn="l">
              <a:lnSpc>
                <a:spcPct val="100000"/>
              </a:lnSpc>
              <a:spcBef>
                <a:spcPts val="1000"/>
              </a:spcBef>
              <a:spcAft>
                <a:spcPts val="0"/>
              </a:spcAft>
              <a:buSzPts val="1440"/>
              <a:buChar char="►"/>
              <a:defRPr/>
            </a:lvl3pPr>
            <a:lvl4pPr marL="1828800" lvl="3" indent="-320040" algn="l">
              <a:lnSpc>
                <a:spcPct val="100000"/>
              </a:lnSpc>
              <a:spcBef>
                <a:spcPts val="1000"/>
              </a:spcBef>
              <a:spcAft>
                <a:spcPts val="0"/>
              </a:spcAft>
              <a:buSzPts val="1440"/>
              <a:buChar char="►"/>
              <a:defRPr/>
            </a:lvl4pPr>
            <a:lvl5pPr marL="2286000" lvl="4" indent="-320040" algn="l">
              <a:lnSpc>
                <a:spcPct val="100000"/>
              </a:lnSpc>
              <a:spcBef>
                <a:spcPts val="1000"/>
              </a:spcBef>
              <a:spcAft>
                <a:spcPts val="0"/>
              </a:spcAft>
              <a:buSzPts val="1440"/>
              <a:buChar char="►"/>
              <a:defRPr/>
            </a:lvl5pPr>
            <a:lvl6pPr marL="2743200" lvl="5" indent="-320040" algn="l">
              <a:lnSpc>
                <a:spcPct val="100000"/>
              </a:lnSpc>
              <a:spcBef>
                <a:spcPts val="1000"/>
              </a:spcBef>
              <a:spcAft>
                <a:spcPts val="0"/>
              </a:spcAft>
              <a:buSzPts val="1440"/>
              <a:buChar char="►"/>
              <a:defRPr/>
            </a:lvl6pPr>
            <a:lvl7pPr marL="3200400" lvl="6" indent="-320040"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71" name="Google Shape;71;p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77" name="Google Shape;77;p25"/>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40" algn="l">
              <a:lnSpc>
                <a:spcPct val="100000"/>
              </a:lnSpc>
              <a:spcBef>
                <a:spcPts val="1000"/>
              </a:spcBef>
              <a:spcAft>
                <a:spcPts val="0"/>
              </a:spcAft>
              <a:buSzPts val="1440"/>
              <a:buChar char="►"/>
              <a:defRPr/>
            </a:lvl3pPr>
            <a:lvl4pPr marL="1828800" lvl="3" indent="-320040" algn="l">
              <a:lnSpc>
                <a:spcPct val="100000"/>
              </a:lnSpc>
              <a:spcBef>
                <a:spcPts val="1000"/>
              </a:spcBef>
              <a:spcAft>
                <a:spcPts val="0"/>
              </a:spcAft>
              <a:buSzPts val="1440"/>
              <a:buChar char="►"/>
              <a:defRPr/>
            </a:lvl4pPr>
            <a:lvl5pPr marL="2286000" lvl="4" indent="-320040" algn="l">
              <a:lnSpc>
                <a:spcPct val="100000"/>
              </a:lnSpc>
              <a:spcBef>
                <a:spcPts val="1000"/>
              </a:spcBef>
              <a:spcAft>
                <a:spcPts val="0"/>
              </a:spcAft>
              <a:buSzPts val="1440"/>
              <a:buChar char="►"/>
              <a:defRPr/>
            </a:lvl5pPr>
            <a:lvl6pPr marL="2743200" lvl="5" indent="-320040" algn="l">
              <a:lnSpc>
                <a:spcPct val="100000"/>
              </a:lnSpc>
              <a:spcBef>
                <a:spcPts val="1000"/>
              </a:spcBef>
              <a:spcAft>
                <a:spcPts val="0"/>
              </a:spcAft>
              <a:buSzPts val="1440"/>
              <a:buChar char="►"/>
              <a:defRPr/>
            </a:lvl6pPr>
            <a:lvl7pPr marL="3200400" lvl="6" indent="-320040"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78" name="Google Shape;78;p25"/>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79" name="Google Shape;79;p25"/>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40" algn="l">
              <a:lnSpc>
                <a:spcPct val="100000"/>
              </a:lnSpc>
              <a:spcBef>
                <a:spcPts val="1000"/>
              </a:spcBef>
              <a:spcAft>
                <a:spcPts val="0"/>
              </a:spcAft>
              <a:buSzPts val="1440"/>
              <a:buChar char="►"/>
              <a:defRPr/>
            </a:lvl3pPr>
            <a:lvl4pPr marL="1828800" lvl="3" indent="-320040" algn="l">
              <a:lnSpc>
                <a:spcPct val="100000"/>
              </a:lnSpc>
              <a:spcBef>
                <a:spcPts val="1000"/>
              </a:spcBef>
              <a:spcAft>
                <a:spcPts val="0"/>
              </a:spcAft>
              <a:buSzPts val="1440"/>
              <a:buChar char="►"/>
              <a:defRPr/>
            </a:lvl4pPr>
            <a:lvl5pPr marL="2286000" lvl="4" indent="-320040" algn="l">
              <a:lnSpc>
                <a:spcPct val="100000"/>
              </a:lnSpc>
              <a:spcBef>
                <a:spcPts val="1000"/>
              </a:spcBef>
              <a:spcAft>
                <a:spcPts val="0"/>
              </a:spcAft>
              <a:buSzPts val="1440"/>
              <a:buChar char="►"/>
              <a:defRPr/>
            </a:lvl5pPr>
            <a:lvl6pPr marL="2743200" lvl="5" indent="-320040" algn="l">
              <a:lnSpc>
                <a:spcPct val="100000"/>
              </a:lnSpc>
              <a:spcBef>
                <a:spcPts val="1000"/>
              </a:spcBef>
              <a:spcAft>
                <a:spcPts val="0"/>
              </a:spcAft>
              <a:buSzPts val="1440"/>
              <a:buChar char="►"/>
              <a:defRPr/>
            </a:lvl6pPr>
            <a:lvl7pPr marL="3200400" lvl="6" indent="-320040"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80" name="Google Shape;80;p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2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
        <p:cNvGrpSpPr/>
        <p:nvPr/>
      </p:nvGrpSpPr>
      <p:grpSpPr>
        <a:xfrm>
          <a:off x="0" y="0"/>
          <a:ext cx="0" cy="0"/>
          <a:chOff x="0" y="0"/>
          <a:chExt cx="0" cy="0"/>
        </a:xfrm>
      </p:grpSpPr>
      <p:sp>
        <p:nvSpPr>
          <p:cNvPr id="88" name="Google Shape;88;p27"/>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7"/>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40" algn="l">
              <a:lnSpc>
                <a:spcPct val="100000"/>
              </a:lnSpc>
              <a:spcBef>
                <a:spcPts val="1000"/>
              </a:spcBef>
              <a:spcAft>
                <a:spcPts val="0"/>
              </a:spcAft>
              <a:buSzPts val="1440"/>
              <a:buChar char="►"/>
              <a:defRPr/>
            </a:lvl3pPr>
            <a:lvl4pPr marL="1828800" lvl="3" indent="-320040" algn="l">
              <a:lnSpc>
                <a:spcPct val="100000"/>
              </a:lnSpc>
              <a:spcBef>
                <a:spcPts val="1000"/>
              </a:spcBef>
              <a:spcAft>
                <a:spcPts val="0"/>
              </a:spcAft>
              <a:buSzPts val="1440"/>
              <a:buChar char="►"/>
              <a:defRPr/>
            </a:lvl4pPr>
            <a:lvl5pPr marL="2286000" lvl="4" indent="-320040" algn="l">
              <a:lnSpc>
                <a:spcPct val="100000"/>
              </a:lnSpc>
              <a:spcBef>
                <a:spcPts val="1000"/>
              </a:spcBef>
              <a:spcAft>
                <a:spcPts val="0"/>
              </a:spcAft>
              <a:buSzPts val="1440"/>
              <a:buChar char="►"/>
              <a:defRPr/>
            </a:lvl5pPr>
            <a:lvl6pPr marL="2743200" lvl="5" indent="-320040" algn="l">
              <a:lnSpc>
                <a:spcPct val="100000"/>
              </a:lnSpc>
              <a:spcBef>
                <a:spcPts val="1000"/>
              </a:spcBef>
              <a:spcAft>
                <a:spcPts val="0"/>
              </a:spcAft>
              <a:buSzPts val="1440"/>
              <a:buChar char="►"/>
              <a:defRPr/>
            </a:lvl6pPr>
            <a:lvl7pPr marL="3200400" lvl="6" indent="-320040"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90" name="Google Shape;90;p27"/>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1120"/>
              <a:buNone/>
              <a:defRPr sz="1400"/>
            </a:lvl2pPr>
            <a:lvl3pPr marL="1371600" lvl="2" indent="-228600" algn="l">
              <a:lnSpc>
                <a:spcPct val="100000"/>
              </a:lnSpc>
              <a:spcBef>
                <a:spcPts val="1000"/>
              </a:spcBef>
              <a:spcAft>
                <a:spcPts val="0"/>
              </a:spcAft>
              <a:buSzPts val="960"/>
              <a:buNone/>
              <a:defRPr sz="1200"/>
            </a:lvl3pPr>
            <a:lvl4pPr marL="1828800" lvl="3" indent="-228600" algn="l">
              <a:lnSpc>
                <a:spcPct val="100000"/>
              </a:lnSpc>
              <a:spcBef>
                <a:spcPts val="1000"/>
              </a:spcBef>
              <a:spcAft>
                <a:spcPts val="0"/>
              </a:spcAft>
              <a:buSzPts val="800"/>
              <a:buNone/>
              <a:defRPr sz="1000"/>
            </a:lvl4pPr>
            <a:lvl5pPr marL="2286000" lvl="4" indent="-228600" algn="l">
              <a:lnSpc>
                <a:spcPct val="100000"/>
              </a:lnSpc>
              <a:spcBef>
                <a:spcPts val="1000"/>
              </a:spcBef>
              <a:spcAft>
                <a:spcPts val="0"/>
              </a:spcAft>
              <a:buSzPts val="800"/>
              <a:buNone/>
              <a:defRPr sz="1000"/>
            </a:lvl5pPr>
            <a:lvl6pPr marL="2743200" lvl="5" indent="-228600" algn="l">
              <a:lnSpc>
                <a:spcPct val="100000"/>
              </a:lnSpc>
              <a:spcBef>
                <a:spcPts val="1000"/>
              </a:spcBef>
              <a:spcAft>
                <a:spcPts val="0"/>
              </a:spcAft>
              <a:buSzPts val="800"/>
              <a:buNone/>
              <a:defRPr sz="1000"/>
            </a:lvl6pPr>
            <a:lvl7pPr marL="3200400" lvl="6" indent="-228600" algn="l">
              <a:lnSpc>
                <a:spcPct val="100000"/>
              </a:lnSpc>
              <a:spcBef>
                <a:spcPts val="1000"/>
              </a:spcBef>
              <a:spcAft>
                <a:spcPts val="0"/>
              </a:spcAft>
              <a:buSzPts val="800"/>
              <a:buNone/>
              <a:defRPr sz="1000"/>
            </a:lvl7pPr>
            <a:lvl8pPr marL="3657600" lvl="7" indent="-228600" algn="l">
              <a:lnSpc>
                <a:spcPct val="100000"/>
              </a:lnSpc>
              <a:spcBef>
                <a:spcPts val="1000"/>
              </a:spcBef>
              <a:spcAft>
                <a:spcPts val="0"/>
              </a:spcAft>
              <a:buSzPts val="800"/>
              <a:buNone/>
              <a:defRPr sz="1000"/>
            </a:lvl8pPr>
            <a:lvl9pPr marL="4114800" lvl="8" indent="-228600" algn="l">
              <a:lnSpc>
                <a:spcPct val="100000"/>
              </a:lnSpc>
              <a:spcBef>
                <a:spcPts val="1000"/>
              </a:spcBef>
              <a:spcAft>
                <a:spcPts val="0"/>
              </a:spcAft>
              <a:buSzPts val="800"/>
              <a:buNone/>
              <a:defRPr sz="1000"/>
            </a:lvl9pPr>
          </a:lstStyle>
          <a:p>
            <a:endParaRPr/>
          </a:p>
        </p:txBody>
      </p:sp>
      <p:sp>
        <p:nvSpPr>
          <p:cNvPr id="91" name="Google Shape;91;p2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8"/>
          <p:cNvGrpSpPr/>
          <p:nvPr/>
        </p:nvGrpSpPr>
        <p:grpSpPr>
          <a:xfrm>
            <a:off x="0" y="-8467"/>
            <a:ext cx="12192000" cy="6866467"/>
            <a:chOff x="0" y="-8467"/>
            <a:chExt cx="12192000" cy="6866467"/>
          </a:xfrm>
        </p:grpSpPr>
        <p:cxnSp>
          <p:nvCxnSpPr>
            <p:cNvPr id="11" name="Google Shape;11;p18"/>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2" name="Google Shape;12;p18"/>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3" name="Google Shape;13;p1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0000"/>
              </a:schemeClr>
            </a:solidFill>
            <a:ln>
              <a:noFill/>
            </a:ln>
          </p:spPr>
        </p:sp>
        <p:sp>
          <p:nvSpPr>
            <p:cNvPr id="14" name="Google Shape;14;p1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8"/>
            <p:cNvSpPr/>
            <p:nvPr/>
          </p:nvSpPr>
          <p:spPr>
            <a:xfrm>
              <a:off x="8932333" y="3048000"/>
              <a:ext cx="3259667" cy="3810000"/>
            </a:xfrm>
            <a:prstGeom prst="triangle">
              <a:avLst>
                <a:gd name="adj" fmla="val 100000"/>
              </a:avLst>
            </a:prstGeom>
            <a:solidFill>
              <a:schemeClr val="accent2">
                <a:alpha val="6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742117">
                <a:alpha val="60000"/>
              </a:srgbClr>
            </a:solidFill>
            <a:ln>
              <a:noFill/>
            </a:ln>
          </p:spPr>
        </p:sp>
        <p:sp>
          <p:nvSpPr>
            <p:cNvPr id="17" name="Google Shape;17;p1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EF8B67">
                <a:alpha val="60000"/>
              </a:srgbClr>
            </a:solidFill>
            <a:ln>
              <a:noFill/>
            </a:ln>
          </p:spPr>
        </p:sp>
        <p:sp>
          <p:nvSpPr>
            <p:cNvPr id="18" name="Google Shape;18;p1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0000"/>
              </a:schemeClr>
            </a:solidFill>
            <a:ln>
              <a:noFill/>
            </a:ln>
          </p:spPr>
        </p:sp>
        <p:sp>
          <p:nvSpPr>
            <p:cNvPr id="19" name="Google Shape;19;p18"/>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8"/>
            <p:cNvSpPr/>
            <p:nvPr/>
          </p:nvSpPr>
          <p:spPr>
            <a:xfrm>
              <a:off x="0" y="4013200"/>
              <a:ext cx="448733" cy="2844800"/>
            </a:xfrm>
            <a:prstGeom prst="triangle">
              <a:avLst>
                <a:gd name="adj" fmla="val 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Google Shape;21;p1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2" name="Google Shape;22;p18"/>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20"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
          <p:cNvSpPr txBox="1">
            <a:spLocks noGrp="1"/>
          </p:cNvSpPr>
          <p:nvPr>
            <p:ph type="subTitle" idx="1"/>
          </p:nvPr>
        </p:nvSpPr>
        <p:spPr>
          <a:xfrm>
            <a:off x="2999656" y="5085184"/>
            <a:ext cx="6400800" cy="1415008"/>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SzPts val="1920"/>
              <a:buNone/>
            </a:pPr>
            <a:r>
              <a:rPr lang="en-GB" sz="2400" b="1">
                <a:solidFill>
                  <a:schemeClr val="dk1"/>
                </a:solidFill>
                <a:latin typeface="Century Gothic"/>
                <a:ea typeface="Century Gothic"/>
                <a:cs typeface="Century Gothic"/>
                <a:sym typeface="Century Gothic"/>
              </a:rPr>
              <a:t>Whole School </a:t>
            </a:r>
            <a:endParaRPr/>
          </a:p>
          <a:p>
            <a:pPr marL="0" lvl="0" indent="0" algn="ctr" rtl="0">
              <a:lnSpc>
                <a:spcPct val="100000"/>
              </a:lnSpc>
              <a:spcBef>
                <a:spcPts val="1000"/>
              </a:spcBef>
              <a:spcAft>
                <a:spcPts val="0"/>
              </a:spcAft>
              <a:buSzPts val="1920"/>
              <a:buNone/>
            </a:pPr>
            <a:r>
              <a:rPr lang="en-GB" sz="2400" b="1">
                <a:solidFill>
                  <a:schemeClr val="dk1"/>
                </a:solidFill>
                <a:latin typeface="Century Gothic"/>
                <a:ea typeface="Century Gothic"/>
                <a:cs typeface="Century Gothic"/>
                <a:sym typeface="Century Gothic"/>
              </a:rPr>
              <a:t> </a:t>
            </a:r>
            <a:r>
              <a:rPr lang="en-GB" sz="3600" b="1">
                <a:solidFill>
                  <a:schemeClr val="dk1"/>
                </a:solidFill>
                <a:latin typeface="Century Gothic"/>
                <a:ea typeface="Century Gothic"/>
                <a:cs typeface="Century Gothic"/>
                <a:sym typeface="Century Gothic"/>
              </a:rPr>
              <a:t>Star of the Week </a:t>
            </a:r>
            <a:endParaRPr sz="3600" b="1">
              <a:solidFill>
                <a:schemeClr val="dk1"/>
              </a:solidFill>
              <a:latin typeface="Century Gothic"/>
              <a:ea typeface="Century Gothic"/>
              <a:cs typeface="Century Gothic"/>
              <a:sym typeface="Century Gothic"/>
            </a:endParaRPr>
          </a:p>
          <a:p>
            <a:pPr marL="0" lvl="0" indent="0" algn="ctr" rtl="0">
              <a:lnSpc>
                <a:spcPct val="100000"/>
              </a:lnSpc>
              <a:spcBef>
                <a:spcPts val="1000"/>
              </a:spcBef>
              <a:spcAft>
                <a:spcPts val="0"/>
              </a:spcAft>
              <a:buSzPts val="1920"/>
              <a:buNone/>
            </a:pPr>
            <a:r>
              <a:rPr lang="en-GB" sz="2400" b="1">
                <a:solidFill>
                  <a:schemeClr val="dk1"/>
                </a:solidFill>
                <a:latin typeface="Century Gothic"/>
                <a:ea typeface="Century Gothic"/>
                <a:cs typeface="Century Gothic"/>
                <a:sym typeface="Century Gothic"/>
              </a:rPr>
              <a:t>Friday 12th June 2026  </a:t>
            </a:r>
            <a:endParaRPr sz="2400" b="1">
              <a:solidFill>
                <a:schemeClr val="dk1"/>
              </a:solidFill>
              <a:latin typeface="Century Gothic"/>
              <a:ea typeface="Century Gothic"/>
              <a:cs typeface="Century Gothic"/>
              <a:sym typeface="Century Gothic"/>
            </a:endParaRPr>
          </a:p>
        </p:txBody>
      </p:sp>
      <p:pic>
        <p:nvPicPr>
          <p:cNvPr id="149" name="Google Shape;149;p1" descr="C:\Users\chinkson\AppData\Local\Microsoft\Windows\INetCache\Content.Word\StMarysCatholicSchool_Logo_RGB.PNG"/>
          <p:cNvPicPr preferRelativeResize="0"/>
          <p:nvPr/>
        </p:nvPicPr>
        <p:blipFill rotWithShape="1">
          <a:blip r:embed="rId3">
            <a:alphaModFix/>
          </a:blip>
          <a:srcRect/>
          <a:stretch/>
        </p:blipFill>
        <p:spPr>
          <a:xfrm>
            <a:off x="4986337" y="1700809"/>
            <a:ext cx="2837855" cy="2920404"/>
          </a:xfrm>
          <a:prstGeom prst="rect">
            <a:avLst/>
          </a:prstGeom>
          <a:noFill/>
          <a:ln>
            <a:noFill/>
          </a:ln>
        </p:spPr>
      </p:pic>
      <p:pic>
        <p:nvPicPr>
          <p:cNvPr id="150" name="Google Shape;150;p1"/>
          <p:cNvPicPr preferRelativeResize="0"/>
          <p:nvPr/>
        </p:nvPicPr>
        <p:blipFill rotWithShape="1">
          <a:blip r:embed="rId4">
            <a:alphaModFix/>
          </a:blip>
          <a:srcRect/>
          <a:stretch/>
        </p:blipFill>
        <p:spPr>
          <a:xfrm>
            <a:off x="3431704" y="476672"/>
            <a:ext cx="5732554" cy="937289"/>
          </a:xfrm>
          <a:prstGeom prst="rect">
            <a:avLst/>
          </a:prstGeom>
          <a:noFill/>
          <a:ln>
            <a:noFill/>
          </a:ln>
        </p:spPr>
      </p:pic>
      <p:pic>
        <p:nvPicPr>
          <p:cNvPr id="151" name="Google Shape;151;p1"/>
          <p:cNvPicPr preferRelativeResize="0"/>
          <p:nvPr/>
        </p:nvPicPr>
        <p:blipFill rotWithShape="1">
          <a:blip r:embed="rId5">
            <a:alphaModFix/>
          </a:blip>
          <a:srcRect/>
          <a:stretch/>
        </p:blipFill>
        <p:spPr>
          <a:xfrm>
            <a:off x="10704512" y="260649"/>
            <a:ext cx="1028691" cy="958552"/>
          </a:xfrm>
          <a:prstGeom prst="rect">
            <a:avLst/>
          </a:prstGeom>
          <a:noFill/>
          <a:ln>
            <a:noFill/>
          </a:ln>
        </p:spPr>
      </p:pic>
      <p:pic>
        <p:nvPicPr>
          <p:cNvPr id="152" name="Google Shape;152;p1"/>
          <p:cNvPicPr preferRelativeResize="0"/>
          <p:nvPr/>
        </p:nvPicPr>
        <p:blipFill rotWithShape="1">
          <a:blip r:embed="rId5">
            <a:alphaModFix/>
          </a:blip>
          <a:srcRect/>
          <a:stretch/>
        </p:blipFill>
        <p:spPr>
          <a:xfrm>
            <a:off x="263351" y="188640"/>
            <a:ext cx="1110431" cy="10347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d8dcd46ecb_2_0"/>
          <p:cNvSpPr txBox="1">
            <a:spLocks noGrp="1"/>
          </p:cNvSpPr>
          <p:nvPr>
            <p:ph type="title"/>
          </p:nvPr>
        </p:nvSpPr>
        <p:spPr>
          <a:xfrm>
            <a:off x="1797609" y="4842750"/>
            <a:ext cx="8596800" cy="5667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SzPts val="2400"/>
              <a:buNone/>
            </a:pPr>
            <a:r>
              <a:rPr lang="en-GB" b="1">
                <a:solidFill>
                  <a:schemeClr val="dk1"/>
                </a:solidFill>
                <a:latin typeface="Century Gothic"/>
                <a:ea typeface="Century Gothic"/>
                <a:cs typeface="Century Gothic"/>
                <a:sym typeface="Century Gothic"/>
              </a:rPr>
              <a:t>Year 2</a:t>
            </a:r>
            <a:endParaRPr b="1">
              <a:solidFill>
                <a:schemeClr val="dk1"/>
              </a:solidFill>
              <a:latin typeface="Century Gothic"/>
              <a:ea typeface="Century Gothic"/>
              <a:cs typeface="Century Gothic"/>
              <a:sym typeface="Century Gothic"/>
            </a:endParaRPr>
          </a:p>
        </p:txBody>
      </p:sp>
      <p:sp>
        <p:nvSpPr>
          <p:cNvPr id="225" name="Google Shape;225;g3d8dcd46ecb_2_0"/>
          <p:cNvSpPr txBox="1">
            <a:spLocks noGrp="1"/>
          </p:cNvSpPr>
          <p:nvPr>
            <p:ph type="body" idx="1"/>
          </p:nvPr>
        </p:nvSpPr>
        <p:spPr>
          <a:xfrm>
            <a:off x="1728925" y="5448707"/>
            <a:ext cx="8596800" cy="10587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00000"/>
              </a:lnSpc>
              <a:spcBef>
                <a:spcPts val="1000"/>
              </a:spcBef>
              <a:spcAft>
                <a:spcPts val="0"/>
              </a:spcAft>
              <a:buSzPts val="960"/>
              <a:buNone/>
            </a:pPr>
            <a:r>
              <a:rPr lang="en-GB" sz="1700" b="1">
                <a:latin typeface="Century Gothic"/>
                <a:ea typeface="Century Gothic"/>
                <a:cs typeface="Century Gothic"/>
                <a:sym typeface="Century Gothic"/>
              </a:rPr>
              <a:t>Whole Class!</a:t>
            </a:r>
            <a:endParaRPr sz="1700" b="1">
              <a:latin typeface="Century Gothic"/>
              <a:ea typeface="Century Gothic"/>
              <a:cs typeface="Century Gothic"/>
              <a:sym typeface="Century Gothic"/>
            </a:endParaRPr>
          </a:p>
          <a:p>
            <a:pPr marL="0" lvl="0" indent="0" algn="ctr" rtl="0">
              <a:lnSpc>
                <a:spcPct val="100000"/>
              </a:lnSpc>
              <a:spcBef>
                <a:spcPts val="1000"/>
              </a:spcBef>
              <a:spcAft>
                <a:spcPts val="0"/>
              </a:spcAft>
              <a:buSzPts val="960"/>
              <a:buNone/>
            </a:pPr>
            <a:r>
              <a:rPr lang="en-GB" sz="1700" b="1">
                <a:latin typeface="Century Gothic"/>
                <a:ea typeface="Century Gothic"/>
                <a:cs typeface="Century Gothic"/>
                <a:sym typeface="Century Gothic"/>
              </a:rPr>
              <a:t>For their amazing efforts in their end of year assessments!</a:t>
            </a:r>
            <a:endParaRPr sz="1700" b="1">
              <a:latin typeface="Century Gothic"/>
              <a:ea typeface="Century Gothic"/>
              <a:cs typeface="Century Gothic"/>
              <a:sym typeface="Century Gothic"/>
            </a:endParaRPr>
          </a:p>
          <a:p>
            <a:pPr marL="0" lvl="0" indent="0" algn="ctr" rtl="0">
              <a:lnSpc>
                <a:spcPct val="100000"/>
              </a:lnSpc>
              <a:spcBef>
                <a:spcPts val="1000"/>
              </a:spcBef>
              <a:spcAft>
                <a:spcPts val="0"/>
              </a:spcAft>
              <a:buSzPts val="960"/>
              <a:buNone/>
            </a:pPr>
            <a:r>
              <a:rPr lang="en-GB" sz="1700" b="1">
                <a:latin typeface="Century Gothic"/>
                <a:ea typeface="Century Gothic"/>
                <a:cs typeface="Century Gothic"/>
                <a:sym typeface="Century Gothic"/>
              </a:rPr>
              <a:t>Miss Sweet</a:t>
            </a:r>
            <a:endParaRPr sz="1700" b="1">
              <a:latin typeface="Century Gothic"/>
              <a:ea typeface="Century Gothic"/>
              <a:cs typeface="Century Gothic"/>
              <a:sym typeface="Century Gothic"/>
            </a:endParaRPr>
          </a:p>
        </p:txBody>
      </p:sp>
      <p:pic>
        <p:nvPicPr>
          <p:cNvPr id="226" name="Google Shape;226;g3d8dcd46ecb_2_0"/>
          <p:cNvPicPr preferRelativeResize="0"/>
          <p:nvPr/>
        </p:nvPicPr>
        <p:blipFill rotWithShape="1">
          <a:blip r:embed="rId3">
            <a:alphaModFix/>
          </a:blip>
          <a:srcRect/>
          <a:stretch/>
        </p:blipFill>
        <p:spPr>
          <a:xfrm>
            <a:off x="601825" y="1520725"/>
            <a:ext cx="10416200" cy="3133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g3590b5d5422_3_0"/>
          <p:cNvPicPr preferRelativeResize="0"/>
          <p:nvPr/>
        </p:nvPicPr>
        <p:blipFill rotWithShape="1">
          <a:blip r:embed="rId3">
            <a:alphaModFix/>
          </a:blip>
          <a:srcRect/>
          <a:stretch/>
        </p:blipFill>
        <p:spPr>
          <a:xfrm>
            <a:off x="10632634" y="331899"/>
            <a:ext cx="988523" cy="921123"/>
          </a:xfrm>
          <a:prstGeom prst="rect">
            <a:avLst/>
          </a:prstGeom>
          <a:noFill/>
          <a:ln>
            <a:noFill/>
          </a:ln>
        </p:spPr>
      </p:pic>
      <p:pic>
        <p:nvPicPr>
          <p:cNvPr id="232" name="Google Shape;232;g3590b5d5422_3_0"/>
          <p:cNvPicPr preferRelativeResize="0"/>
          <p:nvPr/>
        </p:nvPicPr>
        <p:blipFill rotWithShape="1">
          <a:blip r:embed="rId3">
            <a:alphaModFix/>
          </a:blip>
          <a:srcRect/>
          <a:stretch/>
        </p:blipFill>
        <p:spPr>
          <a:xfrm>
            <a:off x="432533" y="331899"/>
            <a:ext cx="988523" cy="921123"/>
          </a:xfrm>
          <a:prstGeom prst="rect">
            <a:avLst/>
          </a:prstGeom>
          <a:noFill/>
          <a:ln>
            <a:noFill/>
          </a:ln>
        </p:spPr>
      </p:pic>
      <p:sp>
        <p:nvSpPr>
          <p:cNvPr id="233" name="Google Shape;233;g3590b5d5422_3_0"/>
          <p:cNvSpPr txBox="1"/>
          <p:nvPr/>
        </p:nvSpPr>
        <p:spPr>
          <a:xfrm>
            <a:off x="590550" y="4334350"/>
            <a:ext cx="11010900" cy="22842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043"/>
              <a:buFont typeface="Arial"/>
              <a:buNone/>
            </a:pPr>
            <a:r>
              <a:rPr lang="en-GB" sz="3237" b="1" i="0" u="none" strike="noStrike" cap="none">
                <a:solidFill>
                  <a:srgbClr val="3F3F3F"/>
                </a:solidFill>
                <a:latin typeface="Century Gothic"/>
                <a:ea typeface="Century Gothic"/>
                <a:cs typeface="Century Gothic"/>
                <a:sym typeface="Century Gothic"/>
              </a:rPr>
              <a:t>Year 3</a:t>
            </a:r>
            <a:endParaRPr sz="2337"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43"/>
              <a:buFont typeface="Arial"/>
              <a:buNone/>
            </a:pPr>
            <a:endParaRPr sz="2337"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43"/>
              <a:buFont typeface="Arial"/>
              <a:buNone/>
            </a:pPr>
            <a:r>
              <a:rPr lang="en-GB" sz="2337" b="1" i="0" u="none" strike="noStrike" cap="none">
                <a:solidFill>
                  <a:srgbClr val="3F3F3F"/>
                </a:solidFill>
                <a:latin typeface="Century Gothic"/>
                <a:ea typeface="Century Gothic"/>
                <a:cs typeface="Century Gothic"/>
                <a:sym typeface="Century Gothic"/>
              </a:rPr>
              <a:t>You’re a role model to the rest of your peers. You’ve shone this week and I’m really proud of you!</a:t>
            </a:r>
            <a:endParaRPr sz="2337"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25"/>
              <a:buFont typeface="Arial"/>
              <a:buNone/>
            </a:pPr>
            <a:endParaRPr sz="1525"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174"/>
              <a:buFont typeface="Arial"/>
              <a:buNone/>
            </a:pPr>
            <a:r>
              <a:rPr lang="en-GB" sz="2174" b="1" i="0" u="none" strike="noStrike" cap="none">
                <a:solidFill>
                  <a:srgbClr val="3F3F3F"/>
                </a:solidFill>
                <a:latin typeface="Century Gothic"/>
                <a:ea typeface="Century Gothic"/>
                <a:cs typeface="Century Gothic"/>
                <a:sym typeface="Century Gothic"/>
              </a:rPr>
              <a:t>Miss Hickey</a:t>
            </a:r>
            <a:endParaRPr sz="2174" b="1" i="0" u="none" strike="noStrike" cap="none">
              <a:solidFill>
                <a:srgbClr val="3F3F3F"/>
              </a:solidFill>
              <a:latin typeface="Century Gothic"/>
              <a:ea typeface="Century Gothic"/>
              <a:cs typeface="Century Gothic"/>
              <a:sym typeface="Century Gothic"/>
            </a:endParaRPr>
          </a:p>
        </p:txBody>
      </p:sp>
      <p:pic>
        <p:nvPicPr>
          <p:cNvPr id="234" name="Google Shape;234;g3590b5d5422_3_0" title="IMG_0774.JPG"/>
          <p:cNvPicPr preferRelativeResize="0"/>
          <p:nvPr/>
        </p:nvPicPr>
        <p:blipFill rotWithShape="1">
          <a:blip r:embed="rId4">
            <a:alphaModFix/>
          </a:blip>
          <a:srcRect/>
          <a:stretch/>
        </p:blipFill>
        <p:spPr>
          <a:xfrm>
            <a:off x="4584919" y="254250"/>
            <a:ext cx="3022161" cy="40295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3d8e6286da1_3_7"/>
          <p:cNvPicPr preferRelativeResize="0"/>
          <p:nvPr/>
        </p:nvPicPr>
        <p:blipFill rotWithShape="1">
          <a:blip r:embed="rId3">
            <a:alphaModFix/>
          </a:blip>
          <a:srcRect/>
          <a:stretch/>
        </p:blipFill>
        <p:spPr>
          <a:xfrm>
            <a:off x="10632634" y="331899"/>
            <a:ext cx="988523" cy="921123"/>
          </a:xfrm>
          <a:prstGeom prst="rect">
            <a:avLst/>
          </a:prstGeom>
          <a:noFill/>
          <a:ln>
            <a:noFill/>
          </a:ln>
        </p:spPr>
      </p:pic>
      <p:pic>
        <p:nvPicPr>
          <p:cNvPr id="240" name="Google Shape;240;g3d8e6286da1_3_7"/>
          <p:cNvPicPr preferRelativeResize="0"/>
          <p:nvPr/>
        </p:nvPicPr>
        <p:blipFill rotWithShape="1">
          <a:blip r:embed="rId3">
            <a:alphaModFix/>
          </a:blip>
          <a:srcRect/>
          <a:stretch/>
        </p:blipFill>
        <p:spPr>
          <a:xfrm>
            <a:off x="432533" y="331899"/>
            <a:ext cx="988523" cy="921123"/>
          </a:xfrm>
          <a:prstGeom prst="rect">
            <a:avLst/>
          </a:prstGeom>
          <a:noFill/>
          <a:ln>
            <a:noFill/>
          </a:ln>
        </p:spPr>
      </p:pic>
      <p:sp>
        <p:nvSpPr>
          <p:cNvPr id="241" name="Google Shape;241;g3d8e6286da1_3_7"/>
          <p:cNvSpPr txBox="1"/>
          <p:nvPr/>
        </p:nvSpPr>
        <p:spPr>
          <a:xfrm>
            <a:off x="1305925" y="4500200"/>
            <a:ext cx="8938800" cy="19290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1390"/>
              <a:buFont typeface="Arial"/>
              <a:buNone/>
            </a:pPr>
            <a:r>
              <a:rPr lang="en-GB" sz="2790" b="1" i="0" u="none" strike="noStrike" cap="none">
                <a:solidFill>
                  <a:srgbClr val="3F3F3F"/>
                </a:solidFill>
                <a:latin typeface="Century Gothic"/>
                <a:ea typeface="Century Gothic"/>
                <a:cs typeface="Century Gothic"/>
                <a:sym typeface="Century Gothic"/>
              </a:rPr>
              <a:t>Year 4</a:t>
            </a:r>
            <a:endParaRPr sz="2790" b="1" i="0" u="none" strike="noStrike" cap="none">
              <a:solidFill>
                <a:srgbClr val="3F3F3F"/>
              </a:solidFill>
              <a:latin typeface="Century Gothic"/>
              <a:ea typeface="Century Gothic"/>
              <a:cs typeface="Century Gothic"/>
              <a:sym typeface="Century Gothic"/>
            </a:endParaRPr>
          </a:p>
          <a:p>
            <a:pPr marL="0" marR="0" lvl="0" indent="0" algn="ctr" rtl="0">
              <a:lnSpc>
                <a:spcPct val="80000"/>
              </a:lnSpc>
              <a:spcBef>
                <a:spcPts val="0"/>
              </a:spcBef>
              <a:spcAft>
                <a:spcPts val="0"/>
              </a:spcAft>
              <a:buClr>
                <a:srgbClr val="000000"/>
              </a:buClr>
              <a:buSzPts val="1390"/>
              <a:buFont typeface="Arial"/>
              <a:buNone/>
            </a:pPr>
            <a:endParaRPr sz="1390" b="1" i="0" u="none" strike="noStrike" cap="none">
              <a:solidFill>
                <a:srgbClr val="3F3F3F"/>
              </a:solidFill>
              <a:latin typeface="Century Gothic"/>
              <a:ea typeface="Century Gothic"/>
              <a:cs typeface="Century Gothic"/>
              <a:sym typeface="Century Gothic"/>
            </a:endParaRPr>
          </a:p>
          <a:p>
            <a:pPr marL="0" marR="0" lvl="0" indent="0" algn="ctr" rtl="0">
              <a:lnSpc>
                <a:spcPct val="80000"/>
              </a:lnSpc>
              <a:spcBef>
                <a:spcPts val="0"/>
              </a:spcBef>
              <a:spcAft>
                <a:spcPts val="0"/>
              </a:spcAft>
              <a:buClr>
                <a:srgbClr val="000000"/>
              </a:buClr>
              <a:buSzPts val="1390"/>
              <a:buFont typeface="Arial"/>
              <a:buNone/>
            </a:pPr>
            <a:r>
              <a:rPr lang="en-GB" sz="2590" b="1" i="0" u="none" strike="noStrike" cap="none">
                <a:solidFill>
                  <a:srgbClr val="3F3F3F"/>
                </a:solidFill>
                <a:latin typeface="Century Gothic"/>
                <a:ea typeface="Century Gothic"/>
                <a:cs typeface="Century Gothic"/>
                <a:sym typeface="Century Gothic"/>
              </a:rPr>
              <a:t>The Whole Class, for working so hard this week on our times table check and assembly</a:t>
            </a:r>
            <a:endParaRPr sz="2590" b="1" i="0" u="none" strike="noStrike" cap="none">
              <a:solidFill>
                <a:srgbClr val="3F3F3F"/>
              </a:solidFill>
              <a:latin typeface="Century Gothic"/>
              <a:ea typeface="Century Gothic"/>
              <a:cs typeface="Century Gothic"/>
              <a:sym typeface="Century Gothic"/>
            </a:endParaRPr>
          </a:p>
          <a:p>
            <a:pPr marL="0" marR="0" lvl="0" indent="0" algn="ctr" rtl="0">
              <a:lnSpc>
                <a:spcPct val="80000"/>
              </a:lnSpc>
              <a:spcBef>
                <a:spcPts val="0"/>
              </a:spcBef>
              <a:spcAft>
                <a:spcPts val="0"/>
              </a:spcAft>
              <a:buClr>
                <a:srgbClr val="000000"/>
              </a:buClr>
              <a:buSzPts val="1390"/>
              <a:buFont typeface="Arial"/>
              <a:buNone/>
            </a:pPr>
            <a:endParaRPr sz="1590" b="1" i="0" u="none" strike="noStrike" cap="none">
              <a:solidFill>
                <a:srgbClr val="3F3F3F"/>
              </a:solidFill>
              <a:latin typeface="Century Gothic"/>
              <a:ea typeface="Century Gothic"/>
              <a:cs typeface="Century Gothic"/>
              <a:sym typeface="Century Gothic"/>
            </a:endParaRPr>
          </a:p>
          <a:p>
            <a:pPr marL="0" marR="0" lvl="0" indent="0" algn="ctr" rtl="0">
              <a:lnSpc>
                <a:spcPct val="80000"/>
              </a:lnSpc>
              <a:spcBef>
                <a:spcPts val="0"/>
              </a:spcBef>
              <a:spcAft>
                <a:spcPts val="0"/>
              </a:spcAft>
              <a:buClr>
                <a:srgbClr val="000000"/>
              </a:buClr>
              <a:buSzPts val="1390"/>
              <a:buFont typeface="Arial"/>
              <a:buNone/>
            </a:pPr>
            <a:r>
              <a:rPr lang="en-GB" sz="1590" b="1" i="0" u="none" strike="noStrike" cap="none">
                <a:solidFill>
                  <a:srgbClr val="3F3F3F"/>
                </a:solidFill>
                <a:latin typeface="Century Gothic"/>
                <a:ea typeface="Century Gothic"/>
                <a:cs typeface="Century Gothic"/>
                <a:sym typeface="Century Gothic"/>
              </a:rPr>
              <a:t>Mr Whear</a:t>
            </a:r>
            <a:endParaRPr sz="1590" b="1" i="0" u="none" strike="noStrike" cap="none">
              <a:solidFill>
                <a:srgbClr val="3F3F3F"/>
              </a:solidFill>
              <a:latin typeface="Century Gothic"/>
              <a:ea typeface="Century Gothic"/>
              <a:cs typeface="Century Gothic"/>
              <a:sym typeface="Century Gothic"/>
            </a:endParaRPr>
          </a:p>
          <a:p>
            <a:pPr marL="0" marR="0" lvl="0" indent="0" algn="ctr" rtl="0">
              <a:lnSpc>
                <a:spcPct val="80000"/>
              </a:lnSpc>
              <a:spcBef>
                <a:spcPts val="0"/>
              </a:spcBef>
              <a:spcAft>
                <a:spcPts val="0"/>
              </a:spcAft>
              <a:buClr>
                <a:srgbClr val="000000"/>
              </a:buClr>
              <a:buSzPts val="1040"/>
              <a:buFont typeface="Arial"/>
              <a:buNone/>
            </a:pPr>
            <a:endParaRPr sz="1040" b="1" i="0" u="none" strike="noStrike" cap="none">
              <a:solidFill>
                <a:srgbClr val="3F3F3F"/>
              </a:solidFill>
              <a:latin typeface="Century Gothic"/>
              <a:ea typeface="Century Gothic"/>
              <a:cs typeface="Century Gothic"/>
              <a:sym typeface="Century Gothic"/>
            </a:endParaRPr>
          </a:p>
        </p:txBody>
      </p:sp>
      <p:pic>
        <p:nvPicPr>
          <p:cNvPr id="242" name="Google Shape;242;g3d8e6286da1_3_7"/>
          <p:cNvPicPr preferRelativeResize="0"/>
          <p:nvPr/>
        </p:nvPicPr>
        <p:blipFill rotWithShape="1">
          <a:blip r:embed="rId4">
            <a:alphaModFix/>
          </a:blip>
          <a:srcRect/>
          <a:stretch/>
        </p:blipFill>
        <p:spPr>
          <a:xfrm>
            <a:off x="1370775" y="252950"/>
            <a:ext cx="2361598" cy="2612925"/>
          </a:xfrm>
          <a:prstGeom prst="rect">
            <a:avLst/>
          </a:prstGeom>
          <a:noFill/>
          <a:ln>
            <a:noFill/>
          </a:ln>
        </p:spPr>
      </p:pic>
      <p:pic>
        <p:nvPicPr>
          <p:cNvPr id="243" name="Google Shape;243;g3d8e6286da1_3_7"/>
          <p:cNvPicPr preferRelativeResize="0"/>
          <p:nvPr/>
        </p:nvPicPr>
        <p:blipFill rotWithShape="1">
          <a:blip r:embed="rId5">
            <a:alphaModFix/>
          </a:blip>
          <a:srcRect/>
          <a:stretch/>
        </p:blipFill>
        <p:spPr>
          <a:xfrm>
            <a:off x="3850688" y="90475"/>
            <a:ext cx="3334001" cy="2101651"/>
          </a:xfrm>
          <a:prstGeom prst="rect">
            <a:avLst/>
          </a:prstGeom>
          <a:noFill/>
          <a:ln>
            <a:noFill/>
          </a:ln>
        </p:spPr>
      </p:pic>
      <p:pic>
        <p:nvPicPr>
          <p:cNvPr id="244" name="Google Shape;244;g3d8e6286da1_3_7"/>
          <p:cNvPicPr preferRelativeResize="0"/>
          <p:nvPr/>
        </p:nvPicPr>
        <p:blipFill rotWithShape="1">
          <a:blip r:embed="rId6">
            <a:alphaModFix/>
          </a:blip>
          <a:srcRect/>
          <a:stretch/>
        </p:blipFill>
        <p:spPr>
          <a:xfrm>
            <a:off x="4014463" y="2218737"/>
            <a:ext cx="3006474" cy="2254852"/>
          </a:xfrm>
          <a:prstGeom prst="rect">
            <a:avLst/>
          </a:prstGeom>
          <a:noFill/>
          <a:ln>
            <a:noFill/>
          </a:ln>
        </p:spPr>
      </p:pic>
      <p:pic>
        <p:nvPicPr>
          <p:cNvPr id="245" name="Google Shape;245;g3d8e6286da1_3_7"/>
          <p:cNvPicPr preferRelativeResize="0"/>
          <p:nvPr/>
        </p:nvPicPr>
        <p:blipFill rotWithShape="1">
          <a:blip r:embed="rId7">
            <a:alphaModFix/>
          </a:blip>
          <a:srcRect/>
          <a:stretch/>
        </p:blipFill>
        <p:spPr>
          <a:xfrm>
            <a:off x="7447724" y="715525"/>
            <a:ext cx="1959675" cy="2612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g38e8cac009e_1_0"/>
          <p:cNvPicPr preferRelativeResize="0"/>
          <p:nvPr/>
        </p:nvPicPr>
        <p:blipFill rotWithShape="1">
          <a:blip r:embed="rId3">
            <a:alphaModFix/>
          </a:blip>
          <a:srcRect/>
          <a:stretch/>
        </p:blipFill>
        <p:spPr>
          <a:xfrm>
            <a:off x="10632634" y="331899"/>
            <a:ext cx="988523" cy="921123"/>
          </a:xfrm>
          <a:prstGeom prst="rect">
            <a:avLst/>
          </a:prstGeom>
          <a:noFill/>
          <a:ln>
            <a:noFill/>
          </a:ln>
        </p:spPr>
      </p:pic>
      <p:pic>
        <p:nvPicPr>
          <p:cNvPr id="251" name="Google Shape;251;g38e8cac009e_1_0"/>
          <p:cNvPicPr preferRelativeResize="0"/>
          <p:nvPr/>
        </p:nvPicPr>
        <p:blipFill rotWithShape="1">
          <a:blip r:embed="rId3">
            <a:alphaModFix/>
          </a:blip>
          <a:srcRect/>
          <a:stretch/>
        </p:blipFill>
        <p:spPr>
          <a:xfrm>
            <a:off x="432533" y="331899"/>
            <a:ext cx="988523" cy="921123"/>
          </a:xfrm>
          <a:prstGeom prst="rect">
            <a:avLst/>
          </a:prstGeom>
          <a:noFill/>
          <a:ln>
            <a:noFill/>
          </a:ln>
        </p:spPr>
      </p:pic>
      <p:sp>
        <p:nvSpPr>
          <p:cNvPr id="252" name="Google Shape;252;g38e8cac009e_1_0"/>
          <p:cNvSpPr txBox="1">
            <a:spLocks noGrp="1"/>
          </p:cNvSpPr>
          <p:nvPr>
            <p:ph type="body" idx="1"/>
          </p:nvPr>
        </p:nvSpPr>
        <p:spPr>
          <a:xfrm>
            <a:off x="499700" y="4933825"/>
            <a:ext cx="10234800" cy="14937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0"/>
              </a:spcBef>
              <a:spcAft>
                <a:spcPts val="0"/>
              </a:spcAft>
              <a:buSzPts val="360"/>
              <a:buNone/>
            </a:pPr>
            <a:endParaRPr sz="6959" b="1">
              <a:solidFill>
                <a:srgbClr val="0000FF"/>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275"/>
              <a:buFont typeface="Arial"/>
              <a:buNone/>
            </a:pPr>
            <a:r>
              <a:rPr lang="en-GB" sz="6523" b="1">
                <a:solidFill>
                  <a:srgbClr val="0000FF"/>
                </a:solidFill>
                <a:highlight>
                  <a:schemeClr val="lt1"/>
                </a:highlight>
                <a:latin typeface="Century Gothic"/>
                <a:ea typeface="Century Gothic"/>
                <a:cs typeface="Century Gothic"/>
                <a:sym typeface="Century Gothic"/>
              </a:rPr>
              <a:t>Alessia you have shown a massive change in how you approach your work and behaviour this week. You are really taking ownership of your own learning, and it shows! Everyone who has worked with you over the last few days has gone out of their way to say something fantastic about you. Keep it up!</a:t>
            </a:r>
            <a:endParaRPr sz="6523" b="1">
              <a:solidFill>
                <a:srgbClr val="0000FF"/>
              </a:solidFill>
              <a:highlight>
                <a:schemeClr val="lt1"/>
              </a:highlight>
              <a:latin typeface="Century Gothic"/>
              <a:ea typeface="Century Gothic"/>
              <a:cs typeface="Century Gothic"/>
              <a:sym typeface="Century Gothic"/>
            </a:endParaRPr>
          </a:p>
          <a:p>
            <a:pPr marL="0" lvl="0" indent="0" algn="ctr" rtl="0">
              <a:lnSpc>
                <a:spcPct val="115000"/>
              </a:lnSpc>
              <a:spcBef>
                <a:spcPts val="800"/>
              </a:spcBef>
              <a:spcAft>
                <a:spcPts val="0"/>
              </a:spcAft>
              <a:buClr>
                <a:schemeClr val="dk1"/>
              </a:buClr>
              <a:buSzPts val="275"/>
              <a:buFont typeface="Arial"/>
              <a:buNone/>
            </a:pPr>
            <a:endParaRPr sz="6523" b="1">
              <a:solidFill>
                <a:srgbClr val="0000FF"/>
              </a:solidFill>
              <a:highlight>
                <a:schemeClr val="lt1"/>
              </a:highlight>
              <a:latin typeface="Century Gothic"/>
              <a:ea typeface="Century Gothic"/>
              <a:cs typeface="Century Gothic"/>
              <a:sym typeface="Century Gothic"/>
            </a:endParaRPr>
          </a:p>
          <a:p>
            <a:pPr marL="0" lvl="0" indent="0" algn="ctr" rtl="0">
              <a:lnSpc>
                <a:spcPct val="115000"/>
              </a:lnSpc>
              <a:spcBef>
                <a:spcPts val="0"/>
              </a:spcBef>
              <a:spcAft>
                <a:spcPts val="0"/>
              </a:spcAft>
              <a:buClr>
                <a:schemeClr val="dk1"/>
              </a:buClr>
              <a:buSzPts val="275"/>
              <a:buFont typeface="Arial"/>
              <a:buNone/>
            </a:pPr>
            <a:r>
              <a:rPr lang="en-GB" sz="6523" b="1">
                <a:solidFill>
                  <a:srgbClr val="0000FF"/>
                </a:solidFill>
                <a:highlight>
                  <a:schemeClr val="lt1"/>
                </a:highlight>
                <a:latin typeface="Century Gothic"/>
                <a:ea typeface="Century Gothic"/>
                <a:cs typeface="Century Gothic"/>
                <a:sym typeface="Century Gothic"/>
              </a:rPr>
              <a:t>Ms Bakali</a:t>
            </a:r>
            <a:endParaRPr sz="6523" b="1">
              <a:solidFill>
                <a:srgbClr val="0000FF"/>
              </a:solidFill>
              <a:highlight>
                <a:schemeClr val="lt1"/>
              </a:highlight>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360"/>
              <a:buFont typeface="Arial"/>
              <a:buNone/>
            </a:pPr>
            <a:endParaRPr sz="8923" b="1">
              <a:solidFill>
                <a:srgbClr val="0000FF"/>
              </a:solidFill>
              <a:highlight>
                <a:schemeClr val="lt1"/>
              </a:highlight>
              <a:latin typeface="Century Gothic"/>
              <a:ea typeface="Century Gothic"/>
              <a:cs typeface="Century Gothic"/>
              <a:sym typeface="Century Gothic"/>
            </a:endParaRPr>
          </a:p>
          <a:p>
            <a:pPr marL="0" lvl="0" indent="0" algn="ctr" rtl="0">
              <a:lnSpc>
                <a:spcPct val="100000"/>
              </a:lnSpc>
              <a:spcBef>
                <a:spcPts val="0"/>
              </a:spcBef>
              <a:spcAft>
                <a:spcPts val="0"/>
              </a:spcAft>
              <a:buClr>
                <a:schemeClr val="dk1"/>
              </a:buClr>
              <a:buSzPts val="360"/>
              <a:buFont typeface="Arial"/>
              <a:buNone/>
            </a:pPr>
            <a:r>
              <a:rPr lang="en-GB" sz="8923" b="1">
                <a:solidFill>
                  <a:srgbClr val="0000FF"/>
                </a:solidFill>
                <a:highlight>
                  <a:schemeClr val="lt1"/>
                </a:highlight>
                <a:latin typeface="Century Gothic"/>
                <a:ea typeface="Century Gothic"/>
                <a:cs typeface="Century Gothic"/>
                <a:sym typeface="Century Gothic"/>
              </a:rPr>
              <a:t>                  </a:t>
            </a:r>
            <a:endParaRPr sz="7200" b="1">
              <a:solidFill>
                <a:srgbClr val="0000FF"/>
              </a:solidFill>
              <a:highlight>
                <a:schemeClr val="lt1"/>
              </a:highlight>
              <a:latin typeface="Century Gothic"/>
              <a:ea typeface="Century Gothic"/>
              <a:cs typeface="Century Gothic"/>
              <a:sym typeface="Century Gothic"/>
            </a:endParaRPr>
          </a:p>
          <a:p>
            <a:pPr marL="3657600" lvl="0" indent="457200" algn="l" rtl="0">
              <a:lnSpc>
                <a:spcPct val="115000"/>
              </a:lnSpc>
              <a:spcBef>
                <a:spcPts val="0"/>
              </a:spcBef>
              <a:spcAft>
                <a:spcPts val="0"/>
              </a:spcAft>
              <a:buClr>
                <a:schemeClr val="dk1"/>
              </a:buClr>
              <a:buSzPts val="275"/>
              <a:buFont typeface="Arial"/>
              <a:buNone/>
            </a:pPr>
            <a:endParaRPr sz="8923" b="1">
              <a:solidFill>
                <a:srgbClr val="0000FF"/>
              </a:solidFill>
              <a:highlight>
                <a:schemeClr val="lt1"/>
              </a:highlight>
              <a:latin typeface="Century Gothic"/>
              <a:ea typeface="Century Gothic"/>
              <a:cs typeface="Century Gothic"/>
              <a:sym typeface="Century Gothic"/>
            </a:endParaRPr>
          </a:p>
          <a:p>
            <a:pPr marL="3657600" lvl="0" indent="457200" algn="l" rtl="0">
              <a:lnSpc>
                <a:spcPct val="100000"/>
              </a:lnSpc>
              <a:spcBef>
                <a:spcPts val="0"/>
              </a:spcBef>
              <a:spcAft>
                <a:spcPts val="0"/>
              </a:spcAft>
              <a:buClr>
                <a:schemeClr val="dk1"/>
              </a:buClr>
              <a:buSzPts val="360"/>
              <a:buFont typeface="Arial"/>
              <a:buNone/>
            </a:pPr>
            <a:endParaRPr sz="8923" b="1">
              <a:solidFill>
                <a:schemeClr val="dk1"/>
              </a:solidFill>
              <a:highlight>
                <a:schemeClr val="lt1"/>
              </a:highlight>
              <a:latin typeface="Century Gothic"/>
              <a:ea typeface="Century Gothic"/>
              <a:cs typeface="Century Gothic"/>
              <a:sym typeface="Century Gothic"/>
            </a:endParaRPr>
          </a:p>
          <a:p>
            <a:pPr marL="3657600" lvl="0" indent="457200" algn="l" rtl="0">
              <a:lnSpc>
                <a:spcPct val="100000"/>
              </a:lnSpc>
              <a:spcBef>
                <a:spcPts val="0"/>
              </a:spcBef>
              <a:spcAft>
                <a:spcPts val="0"/>
              </a:spcAft>
              <a:buClr>
                <a:schemeClr val="dk1"/>
              </a:buClr>
              <a:buSzPts val="360"/>
              <a:buFont typeface="Arial"/>
              <a:buNone/>
            </a:pPr>
            <a:endParaRPr sz="8923" b="1">
              <a:solidFill>
                <a:schemeClr val="dk1"/>
              </a:solidFill>
              <a:highlight>
                <a:schemeClr val="lt1"/>
              </a:highlight>
              <a:latin typeface="Century Gothic"/>
              <a:ea typeface="Century Gothic"/>
              <a:cs typeface="Century Gothic"/>
              <a:sym typeface="Century Gothic"/>
            </a:endParaRPr>
          </a:p>
          <a:p>
            <a:pPr marL="3657600" lvl="0" indent="457200" algn="l" rtl="0">
              <a:lnSpc>
                <a:spcPct val="100000"/>
              </a:lnSpc>
              <a:spcBef>
                <a:spcPts val="0"/>
              </a:spcBef>
              <a:spcAft>
                <a:spcPts val="0"/>
              </a:spcAft>
              <a:buClr>
                <a:schemeClr val="dk1"/>
              </a:buClr>
              <a:buSzPts val="360"/>
              <a:buFont typeface="Arial"/>
              <a:buNone/>
            </a:pPr>
            <a:endParaRPr sz="8923" b="1">
              <a:solidFill>
                <a:schemeClr val="dk1"/>
              </a:solidFill>
              <a:highlight>
                <a:schemeClr val="lt1"/>
              </a:highlight>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275"/>
              <a:buFont typeface="Arial"/>
              <a:buNone/>
            </a:pPr>
            <a:endParaRPr sz="5900" b="1">
              <a:solidFill>
                <a:schemeClr val="dk1"/>
              </a:solidFill>
              <a:highlight>
                <a:schemeClr val="lt1"/>
              </a:highlight>
              <a:latin typeface="Century Gothic"/>
              <a:ea typeface="Century Gothic"/>
              <a:cs typeface="Century Gothic"/>
              <a:sym typeface="Century Gothic"/>
            </a:endParaRPr>
          </a:p>
          <a:p>
            <a:pPr marL="4114800" lvl="0" indent="0" algn="l" rtl="0">
              <a:lnSpc>
                <a:spcPct val="115000"/>
              </a:lnSpc>
              <a:spcBef>
                <a:spcPts val="0"/>
              </a:spcBef>
              <a:spcAft>
                <a:spcPts val="0"/>
              </a:spcAft>
              <a:buClr>
                <a:schemeClr val="dk1"/>
              </a:buClr>
              <a:buSzPts val="275"/>
              <a:buFont typeface="Arial"/>
              <a:buNone/>
            </a:pPr>
            <a:r>
              <a:rPr lang="en-GB" sz="5900" b="1">
                <a:solidFill>
                  <a:schemeClr val="dk1"/>
                </a:solidFill>
                <a:highlight>
                  <a:schemeClr val="lt1"/>
                </a:highlight>
                <a:latin typeface="Century Gothic"/>
                <a:ea typeface="Century Gothic"/>
                <a:cs typeface="Century Gothic"/>
                <a:sym typeface="Century Gothic"/>
              </a:rPr>
              <a:t>      </a:t>
            </a:r>
            <a:endParaRPr sz="14123" b="1">
              <a:solidFill>
                <a:schemeClr val="dk1"/>
              </a:solidFill>
              <a:highlight>
                <a:schemeClr val="lt1"/>
              </a:highlight>
              <a:latin typeface="Century Gothic"/>
              <a:ea typeface="Century Gothic"/>
              <a:cs typeface="Century Gothic"/>
              <a:sym typeface="Century Gothic"/>
            </a:endParaRPr>
          </a:p>
          <a:p>
            <a:pPr marL="0" lvl="0" indent="0" algn="ctr" rtl="0">
              <a:lnSpc>
                <a:spcPct val="115000"/>
              </a:lnSpc>
              <a:spcBef>
                <a:spcPts val="0"/>
              </a:spcBef>
              <a:spcAft>
                <a:spcPts val="0"/>
              </a:spcAft>
              <a:buClr>
                <a:schemeClr val="dk1"/>
              </a:buClr>
              <a:buSzPct val="100000"/>
              <a:buFont typeface="Arial"/>
              <a:buNone/>
            </a:pPr>
            <a:endParaRPr sz="1100">
              <a:solidFill>
                <a:schemeClr val="dk1"/>
              </a:solidFill>
              <a:latin typeface="Comic Sans MS"/>
              <a:ea typeface="Comic Sans MS"/>
              <a:cs typeface="Comic Sans MS"/>
              <a:sym typeface="Comic Sans MS"/>
            </a:endParaRPr>
          </a:p>
          <a:p>
            <a:pPr marL="0" lvl="0" indent="0" algn="l" rtl="0">
              <a:lnSpc>
                <a:spcPct val="100000"/>
              </a:lnSpc>
              <a:spcBef>
                <a:spcPts val="0"/>
              </a:spcBef>
              <a:spcAft>
                <a:spcPts val="0"/>
              </a:spcAft>
              <a:buClr>
                <a:schemeClr val="dk1"/>
              </a:buClr>
              <a:buSzPct val="30000"/>
              <a:buFont typeface="Arial"/>
              <a:buNone/>
            </a:pPr>
            <a:endParaRPr sz="4800" b="1">
              <a:solidFill>
                <a:srgbClr val="9900FF"/>
              </a:solidFill>
              <a:latin typeface="Comic Sans MS"/>
              <a:ea typeface="Comic Sans MS"/>
              <a:cs typeface="Comic Sans MS"/>
              <a:sym typeface="Comic Sans MS"/>
            </a:endParaRPr>
          </a:p>
          <a:p>
            <a:pPr marL="0" lvl="0" indent="0" algn="ctr" rtl="0">
              <a:lnSpc>
                <a:spcPct val="100000"/>
              </a:lnSpc>
              <a:spcBef>
                <a:spcPts val="0"/>
              </a:spcBef>
              <a:spcAft>
                <a:spcPts val="0"/>
              </a:spcAft>
              <a:buSzPts val="360"/>
              <a:buNone/>
            </a:pPr>
            <a:endParaRPr sz="6333" b="1">
              <a:latin typeface="Century Gothic"/>
              <a:ea typeface="Century Gothic"/>
              <a:cs typeface="Century Gothic"/>
              <a:sym typeface="Century Gothic"/>
            </a:endParaRPr>
          </a:p>
          <a:p>
            <a:pPr marL="0" lvl="0" indent="0" algn="ctr" rtl="0">
              <a:lnSpc>
                <a:spcPct val="100000"/>
              </a:lnSpc>
              <a:spcBef>
                <a:spcPts val="0"/>
              </a:spcBef>
              <a:spcAft>
                <a:spcPts val="0"/>
              </a:spcAft>
              <a:buSzPts val="360"/>
              <a:buNone/>
            </a:pPr>
            <a:endParaRPr sz="6641"/>
          </a:p>
          <a:p>
            <a:pPr marL="457200" lvl="0" indent="-228600" algn="ctr" rtl="0">
              <a:lnSpc>
                <a:spcPct val="100000"/>
              </a:lnSpc>
              <a:spcBef>
                <a:spcPts val="1000"/>
              </a:spcBef>
              <a:spcAft>
                <a:spcPts val="0"/>
              </a:spcAft>
              <a:buSzPts val="240"/>
              <a:buNone/>
            </a:pPr>
            <a:endParaRPr sz="5600" b="1">
              <a:latin typeface="Century Gothic"/>
              <a:ea typeface="Century Gothic"/>
              <a:cs typeface="Century Gothic"/>
              <a:sym typeface="Century Gothic"/>
            </a:endParaRPr>
          </a:p>
        </p:txBody>
      </p:sp>
      <p:sp>
        <p:nvSpPr>
          <p:cNvPr id="253" name="Google Shape;253;g38e8cac009e_1_0"/>
          <p:cNvSpPr txBox="1"/>
          <p:nvPr/>
        </p:nvSpPr>
        <p:spPr>
          <a:xfrm>
            <a:off x="4117100" y="4255125"/>
            <a:ext cx="3000000" cy="486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59"/>
              <a:buFont typeface="Arial"/>
              <a:buNone/>
            </a:pPr>
            <a:r>
              <a:rPr lang="en-GB" sz="1959" b="1" i="0" u="none" strike="noStrike" cap="none">
                <a:solidFill>
                  <a:srgbClr val="0000FF"/>
                </a:solidFill>
                <a:latin typeface="Century Gothic"/>
                <a:ea typeface="Century Gothic"/>
                <a:cs typeface="Century Gothic"/>
                <a:sym typeface="Century Gothic"/>
              </a:rPr>
              <a:t>Year 5</a:t>
            </a:r>
            <a:endParaRPr sz="100" b="0" i="0" u="none" strike="noStrike" cap="none">
              <a:solidFill>
                <a:srgbClr val="000000"/>
              </a:solidFill>
              <a:latin typeface="Arial"/>
              <a:ea typeface="Arial"/>
              <a:cs typeface="Arial"/>
              <a:sym typeface="Arial"/>
            </a:endParaRPr>
          </a:p>
        </p:txBody>
      </p:sp>
      <p:pic>
        <p:nvPicPr>
          <p:cNvPr id="254" name="Google Shape;254;g38e8cac009e_1_0"/>
          <p:cNvPicPr preferRelativeResize="0"/>
          <p:nvPr/>
        </p:nvPicPr>
        <p:blipFill rotWithShape="1">
          <a:blip r:embed="rId4">
            <a:alphaModFix/>
          </a:blip>
          <a:srcRect/>
          <a:stretch/>
        </p:blipFill>
        <p:spPr>
          <a:xfrm>
            <a:off x="4180000" y="593775"/>
            <a:ext cx="2394715" cy="3582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3b58471848d_1_0"/>
          <p:cNvSpPr txBox="1">
            <a:spLocks noGrp="1"/>
          </p:cNvSpPr>
          <p:nvPr>
            <p:ph type="body" idx="1"/>
          </p:nvPr>
        </p:nvSpPr>
        <p:spPr>
          <a:xfrm>
            <a:off x="259000" y="4262350"/>
            <a:ext cx="10123800" cy="2383800"/>
          </a:xfrm>
          <a:prstGeom prst="rect">
            <a:avLst/>
          </a:prstGeom>
          <a:noFill/>
          <a:ln>
            <a:noFill/>
          </a:ln>
        </p:spPr>
        <p:txBody>
          <a:bodyPr spcFirstLastPara="1" wrap="square" lIns="91425" tIns="45700" rIns="91425" bIns="45700" anchor="t" anchorCtr="0">
            <a:normAutofit fontScale="32500" lnSpcReduction="20000"/>
          </a:bodyPr>
          <a:lstStyle/>
          <a:p>
            <a:pPr marL="0" lvl="0" indent="0" algn="ctr" rtl="0">
              <a:lnSpc>
                <a:spcPct val="100000"/>
              </a:lnSpc>
              <a:spcBef>
                <a:spcPts val="0"/>
              </a:spcBef>
              <a:spcAft>
                <a:spcPts val="0"/>
              </a:spcAft>
              <a:buSzPct val="42843"/>
              <a:buNone/>
            </a:pPr>
            <a:endParaRPr sz="3359" b="1">
              <a:latin typeface="Century Gothic"/>
              <a:ea typeface="Century Gothic"/>
              <a:cs typeface="Century Gothic"/>
              <a:sym typeface="Century Gothic"/>
            </a:endParaRPr>
          </a:p>
          <a:p>
            <a:pPr marL="0" lvl="0" indent="0" algn="ctr" rtl="0">
              <a:lnSpc>
                <a:spcPct val="115000"/>
              </a:lnSpc>
              <a:spcBef>
                <a:spcPts val="0"/>
              </a:spcBef>
              <a:spcAft>
                <a:spcPts val="0"/>
              </a:spcAft>
              <a:buClr>
                <a:schemeClr val="dk1"/>
              </a:buClr>
              <a:buSzPts val="275"/>
              <a:buFont typeface="Arial"/>
              <a:buNone/>
            </a:pPr>
            <a:r>
              <a:rPr lang="en-GB" sz="7200" b="1">
                <a:solidFill>
                  <a:schemeClr val="dk1"/>
                </a:solidFill>
                <a:latin typeface="Century Gothic"/>
                <a:ea typeface="Century Gothic"/>
                <a:cs typeface="Century Gothic"/>
                <a:sym typeface="Century Gothic"/>
              </a:rPr>
              <a:t>Year 6</a:t>
            </a:r>
            <a:endParaRPr sz="8800" b="1">
              <a:solidFill>
                <a:schemeClr val="dk1"/>
              </a:solidFill>
              <a:latin typeface="Century Gothic"/>
              <a:ea typeface="Century Gothic"/>
              <a:cs typeface="Century Gothic"/>
              <a:sym typeface="Century Gothic"/>
            </a:endParaRPr>
          </a:p>
          <a:p>
            <a:pPr marL="0" lvl="0" indent="0" algn="ctr" rtl="0">
              <a:lnSpc>
                <a:spcPct val="115000"/>
              </a:lnSpc>
              <a:spcBef>
                <a:spcPts val="0"/>
              </a:spcBef>
              <a:spcAft>
                <a:spcPts val="0"/>
              </a:spcAft>
              <a:buClr>
                <a:schemeClr val="dk1"/>
              </a:buClr>
              <a:buSzPts val="275"/>
              <a:buFont typeface="Arial"/>
              <a:buNone/>
            </a:pPr>
            <a:endParaRPr sz="7200" b="1">
              <a:solidFill>
                <a:schemeClr val="dk1"/>
              </a:solidFill>
              <a:latin typeface="Century Gothic"/>
              <a:ea typeface="Century Gothic"/>
              <a:cs typeface="Century Gothic"/>
              <a:sym typeface="Century Gothic"/>
            </a:endParaRPr>
          </a:p>
          <a:p>
            <a:pPr marL="0" lvl="0" indent="0" algn="ctr" rtl="0">
              <a:lnSpc>
                <a:spcPct val="115000"/>
              </a:lnSpc>
              <a:spcBef>
                <a:spcPts val="0"/>
              </a:spcBef>
              <a:spcAft>
                <a:spcPts val="0"/>
              </a:spcAft>
              <a:buClr>
                <a:schemeClr val="dk1"/>
              </a:buClr>
              <a:buSzPts val="275"/>
              <a:buFont typeface="Arial"/>
              <a:buNone/>
            </a:pPr>
            <a:r>
              <a:rPr lang="en-GB" sz="7200" b="1">
                <a:solidFill>
                  <a:schemeClr val="dk1"/>
                </a:solidFill>
                <a:latin typeface="Century Gothic"/>
                <a:ea typeface="Century Gothic"/>
                <a:cs typeface="Century Gothic"/>
                <a:sym typeface="Century Gothic"/>
              </a:rPr>
              <a:t>For a recognisable change in approach and behaviour. Every teacher that has worked with him this week has had something positive to say.</a:t>
            </a:r>
            <a:endParaRPr sz="7200"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275"/>
              <a:buFont typeface="Arial"/>
              <a:buNone/>
            </a:pPr>
            <a:endParaRPr sz="7200" b="1">
              <a:solidFill>
                <a:schemeClr val="dk1"/>
              </a:solidFill>
              <a:latin typeface="Century Gothic"/>
              <a:ea typeface="Century Gothic"/>
              <a:cs typeface="Century Gothic"/>
              <a:sym typeface="Century Gothic"/>
            </a:endParaRPr>
          </a:p>
          <a:p>
            <a:pPr marL="0" lvl="0" indent="0" algn="ctr" rtl="0">
              <a:lnSpc>
                <a:spcPct val="115000"/>
              </a:lnSpc>
              <a:spcBef>
                <a:spcPts val="0"/>
              </a:spcBef>
              <a:spcAft>
                <a:spcPts val="0"/>
              </a:spcAft>
              <a:buClr>
                <a:schemeClr val="dk1"/>
              </a:buClr>
              <a:buSzPts val="275"/>
              <a:buFont typeface="Arial"/>
              <a:buNone/>
            </a:pPr>
            <a:r>
              <a:rPr lang="en-GB" sz="7200" b="1">
                <a:solidFill>
                  <a:schemeClr val="dk1"/>
                </a:solidFill>
                <a:latin typeface="Century Gothic"/>
                <a:ea typeface="Century Gothic"/>
                <a:cs typeface="Century Gothic"/>
                <a:sym typeface="Century Gothic"/>
              </a:rPr>
              <a:t>Mr Cherfi</a:t>
            </a:r>
            <a:endParaRPr sz="7200"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Clr>
                <a:schemeClr val="dk1"/>
              </a:buClr>
              <a:buSzPts val="360"/>
              <a:buFont typeface="Arial"/>
              <a:buNone/>
            </a:pPr>
            <a:endParaRPr sz="8800"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Clr>
                <a:schemeClr val="dk1"/>
              </a:buClr>
              <a:buSzPts val="360"/>
              <a:buFont typeface="Arial"/>
              <a:buNone/>
            </a:pPr>
            <a:endParaRPr sz="6641" b="1">
              <a:latin typeface="Century Gothic"/>
              <a:ea typeface="Century Gothic"/>
              <a:cs typeface="Century Gothic"/>
              <a:sym typeface="Century Gothic"/>
            </a:endParaRPr>
          </a:p>
          <a:p>
            <a:pPr marL="0" lvl="0" indent="0" algn="ctr" rtl="0">
              <a:lnSpc>
                <a:spcPct val="100000"/>
              </a:lnSpc>
              <a:spcBef>
                <a:spcPts val="0"/>
              </a:spcBef>
              <a:spcAft>
                <a:spcPts val="0"/>
              </a:spcAft>
              <a:buSzPts val="360"/>
              <a:buNone/>
            </a:pPr>
            <a:endParaRPr sz="6333" b="1">
              <a:latin typeface="Century Gothic"/>
              <a:ea typeface="Century Gothic"/>
              <a:cs typeface="Century Gothic"/>
              <a:sym typeface="Century Gothic"/>
            </a:endParaRPr>
          </a:p>
          <a:p>
            <a:pPr marL="0" lvl="0" indent="0" algn="ctr" rtl="0">
              <a:lnSpc>
                <a:spcPct val="100000"/>
              </a:lnSpc>
              <a:spcBef>
                <a:spcPts val="0"/>
              </a:spcBef>
              <a:spcAft>
                <a:spcPts val="0"/>
              </a:spcAft>
              <a:buSzPts val="360"/>
              <a:buNone/>
            </a:pPr>
            <a:endParaRPr sz="6641"/>
          </a:p>
          <a:p>
            <a:pPr marL="457200" lvl="0" indent="-228600" algn="ctr" rtl="0">
              <a:lnSpc>
                <a:spcPct val="100000"/>
              </a:lnSpc>
              <a:spcBef>
                <a:spcPts val="1000"/>
              </a:spcBef>
              <a:spcAft>
                <a:spcPts val="0"/>
              </a:spcAft>
              <a:buSzPts val="240"/>
              <a:buNone/>
            </a:pPr>
            <a:endParaRPr sz="5600" b="1">
              <a:latin typeface="Century Gothic"/>
              <a:ea typeface="Century Gothic"/>
              <a:cs typeface="Century Gothic"/>
              <a:sym typeface="Century Gothic"/>
            </a:endParaRPr>
          </a:p>
        </p:txBody>
      </p:sp>
      <p:pic>
        <p:nvPicPr>
          <p:cNvPr id="261" name="Google Shape;261;g3b58471848d_1_0"/>
          <p:cNvPicPr preferRelativeResize="0"/>
          <p:nvPr/>
        </p:nvPicPr>
        <p:blipFill rotWithShape="1">
          <a:blip r:embed="rId3">
            <a:alphaModFix/>
          </a:blip>
          <a:srcRect l="-142480" r="142480"/>
          <a:stretch/>
        </p:blipFill>
        <p:spPr>
          <a:xfrm>
            <a:off x="152400" y="152400"/>
            <a:ext cx="2679308" cy="4008197"/>
          </a:xfrm>
          <a:prstGeom prst="rect">
            <a:avLst/>
          </a:prstGeom>
          <a:noFill/>
          <a:ln>
            <a:noFill/>
          </a:ln>
        </p:spPr>
      </p:pic>
      <p:pic>
        <p:nvPicPr>
          <p:cNvPr id="262" name="Google Shape;262;g3b58471848d_1_0" title="IMG_3591.HEIC"/>
          <p:cNvPicPr preferRelativeResize="0"/>
          <p:nvPr/>
        </p:nvPicPr>
        <p:blipFill rotWithShape="1">
          <a:blip r:embed="rId4">
            <a:alphaModFix/>
          </a:blip>
          <a:srcRect l="7610" t="6811" r="6406" b="14813"/>
          <a:stretch/>
        </p:blipFill>
        <p:spPr>
          <a:xfrm>
            <a:off x="3936989" y="667500"/>
            <a:ext cx="2767826" cy="3363999"/>
          </a:xfrm>
          <a:prstGeom prst="rect">
            <a:avLst/>
          </a:prstGeom>
          <a:noFill/>
          <a:ln w="38100" cap="flat" cmpd="sng">
            <a:solidFill>
              <a:srgbClr val="1C4587"/>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2"/>
          <p:cNvSpPr txBox="1">
            <a:spLocks noGrp="1"/>
          </p:cNvSpPr>
          <p:nvPr>
            <p:ph type="title"/>
          </p:nvPr>
        </p:nvSpPr>
        <p:spPr>
          <a:xfrm>
            <a:off x="3575720" y="332656"/>
            <a:ext cx="5328600" cy="764700"/>
          </a:xfrm>
          <a:prstGeom prst="rect">
            <a:avLst/>
          </a:prstGeom>
          <a:solidFill>
            <a:srgbClr val="C00000"/>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400"/>
              <a:buFont typeface="Century Gothic"/>
              <a:buNone/>
            </a:pPr>
            <a:r>
              <a:rPr lang="en-GB" sz="4400" b="1">
                <a:solidFill>
                  <a:schemeClr val="dk1"/>
                </a:solidFill>
                <a:latin typeface="Century Gothic"/>
                <a:ea typeface="Century Gothic"/>
                <a:cs typeface="Century Gothic"/>
                <a:sym typeface="Century Gothic"/>
              </a:rPr>
              <a:t>Star Readers</a:t>
            </a:r>
            <a:endParaRPr/>
          </a:p>
        </p:txBody>
      </p:sp>
      <p:sp>
        <p:nvSpPr>
          <p:cNvPr id="268" name="Google Shape;268;p42"/>
          <p:cNvSpPr/>
          <p:nvPr/>
        </p:nvSpPr>
        <p:spPr>
          <a:xfrm>
            <a:off x="10488488" y="5171122"/>
            <a:ext cx="189900" cy="189900"/>
          </a:xfrm>
          <a:prstGeom prst="ellipse">
            <a:avLst/>
          </a:prstGeom>
          <a:solidFill>
            <a:schemeClr val="dk1"/>
          </a:solidFill>
          <a:ln w="12700" cap="rnd" cmpd="sng">
            <a:solidFill>
              <a:schemeClr val="accent1"/>
            </a:solidFill>
            <a:prstDash val="solid"/>
            <a:round/>
            <a:headEnd type="none" w="sm" len="sm"/>
            <a:tailEnd type="none" w="sm" len="sm"/>
          </a:ln>
          <a:effectLst>
            <a:outerShdw blurRad="38100" dist="25400" dir="5400000"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69" name="Google Shape;269;p42"/>
          <p:cNvSpPr/>
          <p:nvPr/>
        </p:nvSpPr>
        <p:spPr>
          <a:xfrm>
            <a:off x="10959457" y="5136648"/>
            <a:ext cx="189900" cy="189900"/>
          </a:xfrm>
          <a:prstGeom prst="ellipse">
            <a:avLst/>
          </a:prstGeom>
          <a:solidFill>
            <a:schemeClr val="dk1"/>
          </a:solidFill>
          <a:ln w="12700" cap="rnd" cmpd="sng">
            <a:solidFill>
              <a:schemeClr val="accent1"/>
            </a:solidFill>
            <a:prstDash val="solid"/>
            <a:round/>
            <a:headEnd type="none" w="sm" len="sm"/>
            <a:tailEnd type="none" w="sm" len="sm"/>
          </a:ln>
          <a:effectLst>
            <a:outerShdw blurRad="38100" dist="25400" dir="5400000"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70" name="Google Shape;270;p42" descr="C:\Users\lherman\AppData\Local\Microsoft\Windows\Temporary Internet Files\Content.Outlook\790V5TZ6\StMarysCatholicSchool_Logo_RGB.PNG"/>
          <p:cNvPicPr preferRelativeResize="0"/>
          <p:nvPr/>
        </p:nvPicPr>
        <p:blipFill rotWithShape="1">
          <a:blip r:embed="rId3">
            <a:alphaModFix/>
          </a:blip>
          <a:srcRect/>
          <a:stretch/>
        </p:blipFill>
        <p:spPr>
          <a:xfrm>
            <a:off x="1631504" y="337195"/>
            <a:ext cx="800021" cy="746686"/>
          </a:xfrm>
          <a:prstGeom prst="rect">
            <a:avLst/>
          </a:prstGeom>
          <a:noFill/>
          <a:ln>
            <a:noFill/>
          </a:ln>
        </p:spPr>
      </p:pic>
      <p:pic>
        <p:nvPicPr>
          <p:cNvPr id="271" name="Google Shape;271;p42"/>
          <p:cNvPicPr preferRelativeResize="0"/>
          <p:nvPr/>
        </p:nvPicPr>
        <p:blipFill rotWithShape="1">
          <a:blip r:embed="rId4">
            <a:alphaModFix/>
          </a:blip>
          <a:srcRect/>
          <a:stretch/>
        </p:blipFill>
        <p:spPr>
          <a:xfrm>
            <a:off x="10604217" y="347415"/>
            <a:ext cx="798645" cy="749873"/>
          </a:xfrm>
          <a:prstGeom prst="rect">
            <a:avLst/>
          </a:prstGeom>
          <a:noFill/>
          <a:ln>
            <a:noFill/>
          </a:ln>
        </p:spPr>
      </p:pic>
      <p:sp>
        <p:nvSpPr>
          <p:cNvPr id="272" name="Google Shape;272;p42"/>
          <p:cNvSpPr/>
          <p:nvPr/>
        </p:nvSpPr>
        <p:spPr>
          <a:xfrm>
            <a:off x="718300" y="1874700"/>
            <a:ext cx="8986500" cy="310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entury Gothic"/>
                <a:ea typeface="Century Gothic"/>
                <a:cs typeface="Century Gothic"/>
                <a:sym typeface="Century Gothic"/>
              </a:rPr>
              <a:t>Y1 - All of Year 1 (superhero decoding)</a:t>
            </a:r>
            <a:endParaRPr sz="28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entury Gothic"/>
                <a:ea typeface="Century Gothic"/>
                <a:cs typeface="Century Gothic"/>
                <a:sym typeface="Century Gothic"/>
              </a:rPr>
              <a:t>Y2 - Ineesha</a:t>
            </a:r>
            <a:endParaRPr sz="28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entury Gothic"/>
                <a:ea typeface="Century Gothic"/>
                <a:cs typeface="Century Gothic"/>
                <a:sym typeface="Century Gothic"/>
              </a:rPr>
              <a:t>Y3 - Victor</a:t>
            </a:r>
            <a:endParaRPr sz="28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entury Gothic"/>
                <a:ea typeface="Century Gothic"/>
                <a:cs typeface="Century Gothic"/>
                <a:sym typeface="Century Gothic"/>
              </a:rPr>
              <a:t>Y4 - Callie </a:t>
            </a:r>
            <a:endParaRPr sz="28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entury Gothic"/>
                <a:ea typeface="Century Gothic"/>
                <a:cs typeface="Century Gothic"/>
                <a:sym typeface="Century Gothic"/>
              </a:rPr>
              <a:t>Y5 - Nathaniel</a:t>
            </a:r>
            <a:endParaRPr sz="28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entury Gothic"/>
                <a:ea typeface="Century Gothic"/>
                <a:cs typeface="Century Gothic"/>
                <a:sym typeface="Century Gothic"/>
              </a:rPr>
              <a:t>Y6 - Isaiah</a:t>
            </a:r>
            <a:endParaRPr sz="2800" b="1" i="0" u="none" strike="noStrike" cap="none">
              <a:solidFill>
                <a:schemeClr val="dk1"/>
              </a:solidFill>
              <a:latin typeface="Century Gothic"/>
              <a:ea typeface="Century Gothic"/>
              <a:cs typeface="Century Gothic"/>
              <a:sym typeface="Century Gothic"/>
            </a:endParaRPr>
          </a:p>
        </p:txBody>
      </p:sp>
      <p:pic>
        <p:nvPicPr>
          <p:cNvPr id="273" name="Google Shape;273;p42"/>
          <p:cNvPicPr preferRelativeResize="0"/>
          <p:nvPr/>
        </p:nvPicPr>
        <p:blipFill rotWithShape="1">
          <a:blip r:embed="rId5">
            <a:alphaModFix/>
          </a:blip>
          <a:srcRect/>
          <a:stretch/>
        </p:blipFill>
        <p:spPr>
          <a:xfrm>
            <a:off x="2936340" y="4642297"/>
            <a:ext cx="3672408" cy="1818936"/>
          </a:xfrm>
          <a:prstGeom prst="rect">
            <a:avLst/>
          </a:prstGeom>
          <a:noFill/>
          <a:ln>
            <a:noFill/>
          </a:ln>
        </p:spPr>
      </p:pic>
      <p:pic>
        <p:nvPicPr>
          <p:cNvPr id="274" name="Google Shape;274;p42"/>
          <p:cNvPicPr preferRelativeResize="0"/>
          <p:nvPr/>
        </p:nvPicPr>
        <p:blipFill rotWithShape="1">
          <a:blip r:embed="rId6">
            <a:alphaModFix/>
          </a:blip>
          <a:srcRect/>
          <a:stretch/>
        </p:blipFill>
        <p:spPr>
          <a:xfrm>
            <a:off x="7065149" y="4532751"/>
            <a:ext cx="3683280" cy="213505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g3ed6aeeb14b_6_0"/>
          <p:cNvPicPr preferRelativeResize="0"/>
          <p:nvPr/>
        </p:nvPicPr>
        <p:blipFill rotWithShape="1">
          <a:blip r:embed="rId3">
            <a:alphaModFix/>
          </a:blip>
          <a:srcRect/>
          <a:stretch/>
        </p:blipFill>
        <p:spPr>
          <a:xfrm>
            <a:off x="410600" y="183475"/>
            <a:ext cx="1785727" cy="2380948"/>
          </a:xfrm>
          <a:prstGeom prst="rect">
            <a:avLst/>
          </a:prstGeom>
          <a:noFill/>
          <a:ln>
            <a:noFill/>
          </a:ln>
        </p:spPr>
      </p:pic>
      <p:pic>
        <p:nvPicPr>
          <p:cNvPr id="281" name="Google Shape;281;g3ed6aeeb14b_6_0"/>
          <p:cNvPicPr preferRelativeResize="0"/>
          <p:nvPr/>
        </p:nvPicPr>
        <p:blipFill rotWithShape="1">
          <a:blip r:embed="rId4">
            <a:alphaModFix/>
          </a:blip>
          <a:srcRect/>
          <a:stretch/>
        </p:blipFill>
        <p:spPr>
          <a:xfrm>
            <a:off x="6884700" y="347525"/>
            <a:ext cx="2737126" cy="2052849"/>
          </a:xfrm>
          <a:prstGeom prst="rect">
            <a:avLst/>
          </a:prstGeom>
          <a:noFill/>
          <a:ln>
            <a:noFill/>
          </a:ln>
        </p:spPr>
      </p:pic>
      <p:pic>
        <p:nvPicPr>
          <p:cNvPr id="282" name="Google Shape;282;g3ed6aeeb14b_6_0"/>
          <p:cNvPicPr preferRelativeResize="0"/>
          <p:nvPr/>
        </p:nvPicPr>
        <p:blipFill rotWithShape="1">
          <a:blip r:embed="rId5">
            <a:alphaModFix/>
          </a:blip>
          <a:srcRect/>
          <a:stretch/>
        </p:blipFill>
        <p:spPr>
          <a:xfrm>
            <a:off x="267063" y="4151525"/>
            <a:ext cx="3288075" cy="2469500"/>
          </a:xfrm>
          <a:prstGeom prst="rect">
            <a:avLst/>
          </a:prstGeom>
          <a:noFill/>
          <a:ln>
            <a:noFill/>
          </a:ln>
        </p:spPr>
      </p:pic>
      <p:pic>
        <p:nvPicPr>
          <p:cNvPr id="283" name="Google Shape;283;g3ed6aeeb14b_6_0"/>
          <p:cNvPicPr preferRelativeResize="0"/>
          <p:nvPr/>
        </p:nvPicPr>
        <p:blipFill rotWithShape="1">
          <a:blip r:embed="rId6">
            <a:alphaModFix/>
          </a:blip>
          <a:srcRect/>
          <a:stretch/>
        </p:blipFill>
        <p:spPr>
          <a:xfrm>
            <a:off x="6377979" y="4678393"/>
            <a:ext cx="3497800" cy="1873809"/>
          </a:xfrm>
          <a:prstGeom prst="rect">
            <a:avLst/>
          </a:prstGeom>
          <a:noFill/>
          <a:ln>
            <a:noFill/>
          </a:ln>
        </p:spPr>
      </p:pic>
      <p:pic>
        <p:nvPicPr>
          <p:cNvPr id="284" name="Google Shape;284;g3ed6aeeb14b_6_0"/>
          <p:cNvPicPr preferRelativeResize="0"/>
          <p:nvPr/>
        </p:nvPicPr>
        <p:blipFill rotWithShape="1">
          <a:blip r:embed="rId7">
            <a:alphaModFix/>
          </a:blip>
          <a:srcRect/>
          <a:stretch/>
        </p:blipFill>
        <p:spPr>
          <a:xfrm>
            <a:off x="2150925" y="1250024"/>
            <a:ext cx="4733776" cy="3550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3ed6aeeb14b_2_0"/>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GB"/>
              <a:t>Year 5 Debate</a:t>
            </a:r>
            <a:endParaRPr/>
          </a:p>
        </p:txBody>
      </p:sp>
      <p:sp>
        <p:nvSpPr>
          <p:cNvPr id="291" name="Google Shape;291;g3ed6aeeb14b_2_0"/>
          <p:cNvSpPr txBox="1">
            <a:spLocks noGrp="1"/>
          </p:cNvSpPr>
          <p:nvPr>
            <p:ph type="body" idx="1"/>
          </p:nvPr>
        </p:nvSpPr>
        <p:spPr>
          <a:xfrm>
            <a:off x="677334" y="2160589"/>
            <a:ext cx="8596800" cy="38808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0"/>
              </a:spcBef>
              <a:spcAft>
                <a:spcPts val="0"/>
              </a:spcAft>
              <a:buClr>
                <a:schemeClr val="dk1"/>
              </a:buClr>
              <a:buSzPct val="35934"/>
              <a:buFont typeface="Arial"/>
              <a:buNone/>
            </a:pPr>
            <a:r>
              <a:rPr lang="en-GB" sz="3061">
                <a:solidFill>
                  <a:srgbClr val="0000FF"/>
                </a:solidFill>
                <a:latin typeface="Comic Sans MS"/>
                <a:ea typeface="Comic Sans MS"/>
                <a:cs typeface="Comic Sans MS"/>
                <a:sym typeface="Comic Sans MS"/>
              </a:rPr>
              <a:t>On Tuesday, 9 children from year 5 visited Kensington Town Hall for an exciting workshop and debating competition with the English Speaking Union </a:t>
            </a:r>
            <a:endParaRPr sz="3061">
              <a:solidFill>
                <a:srgbClr val="0000FF"/>
              </a:solidFill>
              <a:latin typeface="Comic Sans MS"/>
              <a:ea typeface="Comic Sans MS"/>
              <a:cs typeface="Comic Sans MS"/>
              <a:sym typeface="Comic Sans MS"/>
            </a:endParaRPr>
          </a:p>
          <a:p>
            <a:pPr marL="0" lvl="0" indent="0" algn="l" rtl="0">
              <a:lnSpc>
                <a:spcPct val="115000"/>
              </a:lnSpc>
              <a:spcBef>
                <a:spcPts val="800"/>
              </a:spcBef>
              <a:spcAft>
                <a:spcPts val="0"/>
              </a:spcAft>
              <a:buClr>
                <a:schemeClr val="dk1"/>
              </a:buClr>
              <a:buSzPct val="64706"/>
              <a:buFont typeface="Arial"/>
              <a:buNone/>
            </a:pPr>
            <a:r>
              <a:rPr lang="en-GB" sz="1700" b="1">
                <a:solidFill>
                  <a:schemeClr val="dk1"/>
                </a:solidFill>
                <a:latin typeface="Comic Sans MS"/>
                <a:ea typeface="Comic Sans MS"/>
                <a:cs typeface="Comic Sans MS"/>
                <a:sym typeface="Comic Sans MS"/>
              </a:rPr>
              <a:t>What We Did</a:t>
            </a:r>
            <a:endParaRPr sz="1700" b="1">
              <a:solidFill>
                <a:schemeClr val="dk1"/>
              </a:solidFill>
              <a:latin typeface="Comic Sans MS"/>
              <a:ea typeface="Comic Sans MS"/>
              <a:cs typeface="Comic Sans MS"/>
              <a:sym typeface="Comic Sans MS"/>
            </a:endParaRPr>
          </a:p>
          <a:p>
            <a:pPr marL="0" lvl="0" indent="0" algn="l" rtl="0">
              <a:lnSpc>
                <a:spcPct val="115000"/>
              </a:lnSpc>
              <a:spcBef>
                <a:spcPts val="800"/>
              </a:spcBef>
              <a:spcAft>
                <a:spcPts val="0"/>
              </a:spcAft>
              <a:buClr>
                <a:schemeClr val="dk1"/>
              </a:buClr>
              <a:buSzPct val="73333"/>
              <a:buFont typeface="Arial"/>
              <a:buNone/>
            </a:pPr>
            <a:r>
              <a:rPr lang="en-GB" sz="1500">
                <a:solidFill>
                  <a:schemeClr val="dk1"/>
                </a:solidFill>
                <a:latin typeface="Comic Sans MS"/>
                <a:ea typeface="Comic Sans MS"/>
                <a:cs typeface="Comic Sans MS"/>
                <a:sym typeface="Comic Sans MS"/>
              </a:rPr>
              <a:t>·</a:t>
            </a:r>
            <a:r>
              <a:rPr lang="en-GB" sz="1200">
                <a:solidFill>
                  <a:schemeClr val="dk1"/>
                </a:solidFill>
                <a:latin typeface="Comic Sans MS"/>
                <a:ea typeface="Comic Sans MS"/>
                <a:cs typeface="Comic Sans MS"/>
                <a:sym typeface="Comic Sans MS"/>
              </a:rPr>
              <a:t>         </a:t>
            </a:r>
            <a:r>
              <a:rPr lang="en-GB" sz="1700" b="1">
                <a:solidFill>
                  <a:schemeClr val="dk1"/>
                </a:solidFill>
                <a:latin typeface="Comic Sans MS"/>
                <a:ea typeface="Comic Sans MS"/>
                <a:cs typeface="Comic Sans MS"/>
                <a:sym typeface="Comic Sans MS"/>
              </a:rPr>
              <a:t>Debating Workshop</a:t>
            </a:r>
            <a:r>
              <a:rPr lang="en-GB" sz="1700">
                <a:solidFill>
                  <a:schemeClr val="dk1"/>
                </a:solidFill>
                <a:latin typeface="Comic Sans MS"/>
                <a:ea typeface="Comic Sans MS"/>
                <a:cs typeface="Comic Sans MS"/>
                <a:sym typeface="Comic Sans MS"/>
              </a:rPr>
              <a:t>: We learned how to use our voices and body language to make strong arguments.</a:t>
            </a:r>
            <a:endParaRPr sz="170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ct val="64706"/>
              <a:buFont typeface="Arial"/>
              <a:buNone/>
            </a:pPr>
            <a:endParaRPr sz="170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ct val="73333"/>
              <a:buFont typeface="Arial"/>
              <a:buNone/>
            </a:pPr>
            <a:r>
              <a:rPr lang="en-GB" sz="1500">
                <a:solidFill>
                  <a:schemeClr val="dk1"/>
                </a:solidFill>
                <a:latin typeface="Comic Sans MS"/>
                <a:ea typeface="Comic Sans MS"/>
                <a:cs typeface="Comic Sans MS"/>
                <a:sym typeface="Comic Sans MS"/>
              </a:rPr>
              <a:t>·</a:t>
            </a:r>
            <a:r>
              <a:rPr lang="en-GB" sz="1200">
                <a:solidFill>
                  <a:schemeClr val="dk1"/>
                </a:solidFill>
                <a:latin typeface="Comic Sans MS"/>
                <a:ea typeface="Comic Sans MS"/>
                <a:cs typeface="Comic Sans MS"/>
                <a:sym typeface="Comic Sans MS"/>
              </a:rPr>
              <a:t>         </a:t>
            </a:r>
            <a:r>
              <a:rPr lang="en-GB" sz="1700" b="1">
                <a:solidFill>
                  <a:schemeClr val="dk1"/>
                </a:solidFill>
                <a:latin typeface="Comic Sans MS"/>
                <a:ea typeface="Comic Sans MS"/>
                <a:cs typeface="Comic Sans MS"/>
                <a:sym typeface="Comic Sans MS"/>
              </a:rPr>
              <a:t>The Big Debate</a:t>
            </a:r>
            <a:r>
              <a:rPr lang="en-GB" sz="1700">
                <a:solidFill>
                  <a:schemeClr val="dk1"/>
                </a:solidFill>
                <a:latin typeface="Comic Sans MS"/>
                <a:ea typeface="Comic Sans MS"/>
                <a:cs typeface="Comic Sans MS"/>
                <a:sym typeface="Comic Sans MS"/>
              </a:rPr>
              <a:t>: Our team competed against St Barnabas on the motion "This House believes that zoos should not be banned."</a:t>
            </a:r>
            <a:endParaRPr sz="170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ct val="64706"/>
              <a:buFont typeface="Arial"/>
              <a:buNone/>
            </a:pPr>
            <a:endParaRPr sz="170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ct val="73333"/>
              <a:buFont typeface="Arial"/>
              <a:buNone/>
            </a:pPr>
            <a:r>
              <a:rPr lang="en-GB" sz="1500">
                <a:solidFill>
                  <a:schemeClr val="dk1"/>
                </a:solidFill>
                <a:latin typeface="Comic Sans MS"/>
                <a:ea typeface="Comic Sans MS"/>
                <a:cs typeface="Comic Sans MS"/>
                <a:sym typeface="Comic Sans MS"/>
              </a:rPr>
              <a:t>·</a:t>
            </a:r>
            <a:r>
              <a:rPr lang="en-GB" sz="1200">
                <a:solidFill>
                  <a:schemeClr val="dk1"/>
                </a:solidFill>
                <a:latin typeface="Comic Sans MS"/>
                <a:ea typeface="Comic Sans MS"/>
                <a:cs typeface="Comic Sans MS"/>
                <a:sym typeface="Comic Sans MS"/>
              </a:rPr>
              <a:t>         </a:t>
            </a:r>
            <a:r>
              <a:rPr lang="en-GB" sz="1700" b="1">
                <a:solidFill>
                  <a:schemeClr val="dk1"/>
                </a:solidFill>
                <a:latin typeface="Comic Sans MS"/>
                <a:ea typeface="Comic Sans MS"/>
                <a:cs typeface="Comic Sans MS"/>
                <a:sym typeface="Comic Sans MS"/>
              </a:rPr>
              <a:t>Our Team Roles</a:t>
            </a:r>
            <a:r>
              <a:rPr lang="en-GB" sz="1700">
                <a:solidFill>
                  <a:schemeClr val="dk1"/>
                </a:solidFill>
                <a:latin typeface="Comic Sans MS"/>
                <a:ea typeface="Comic Sans MS"/>
                <a:cs typeface="Comic Sans MS"/>
                <a:sym typeface="Comic Sans MS"/>
              </a:rPr>
              <a:t>: We had four speakers, a timekeeper, an MC, and a question-and-answer team.</a:t>
            </a:r>
            <a:endParaRPr sz="170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ct val="64706"/>
              <a:buFont typeface="Arial"/>
              <a:buNone/>
            </a:pPr>
            <a:r>
              <a:rPr lang="en-GB" sz="1700" b="1">
                <a:solidFill>
                  <a:schemeClr val="dk1"/>
                </a:solidFill>
                <a:latin typeface="Comic Sans MS"/>
                <a:ea typeface="Comic Sans MS"/>
                <a:cs typeface="Comic Sans MS"/>
                <a:sym typeface="Comic Sans MS"/>
              </a:rPr>
              <a:t>Why We Loved It</a:t>
            </a:r>
            <a:endParaRPr sz="1700" b="1">
              <a:solidFill>
                <a:schemeClr val="dk1"/>
              </a:solidFill>
              <a:latin typeface="Comic Sans MS"/>
              <a:ea typeface="Comic Sans MS"/>
              <a:cs typeface="Comic Sans MS"/>
              <a:sym typeface="Comic Sans MS"/>
            </a:endParaRPr>
          </a:p>
          <a:p>
            <a:pPr marL="0" lvl="0" indent="0" algn="l" rtl="0">
              <a:lnSpc>
                <a:spcPct val="115000"/>
              </a:lnSpc>
              <a:spcBef>
                <a:spcPts val="800"/>
              </a:spcBef>
              <a:spcAft>
                <a:spcPts val="0"/>
              </a:spcAft>
              <a:buClr>
                <a:schemeClr val="dk1"/>
              </a:buClr>
              <a:buSzPct val="64706"/>
              <a:buFont typeface="Arial"/>
              <a:buNone/>
            </a:pPr>
            <a:endParaRPr sz="1700" b="1">
              <a:solidFill>
                <a:schemeClr val="dk1"/>
              </a:solidFill>
              <a:latin typeface="Comic Sans MS"/>
              <a:ea typeface="Comic Sans MS"/>
              <a:cs typeface="Comic Sans MS"/>
              <a:sym typeface="Comic Sans MS"/>
            </a:endParaRPr>
          </a:p>
          <a:p>
            <a:pPr marL="0" lvl="0" indent="0" algn="l" rtl="0">
              <a:lnSpc>
                <a:spcPct val="115000"/>
              </a:lnSpc>
              <a:spcBef>
                <a:spcPts val="800"/>
              </a:spcBef>
              <a:spcAft>
                <a:spcPts val="0"/>
              </a:spcAft>
              <a:buClr>
                <a:schemeClr val="dk1"/>
              </a:buClr>
              <a:buSzPct val="73333"/>
              <a:buFont typeface="Arial"/>
              <a:buNone/>
            </a:pPr>
            <a:r>
              <a:rPr lang="en-GB" sz="1500">
                <a:solidFill>
                  <a:schemeClr val="dk1"/>
                </a:solidFill>
                <a:latin typeface="Comic Sans MS"/>
                <a:ea typeface="Comic Sans MS"/>
                <a:cs typeface="Comic Sans MS"/>
                <a:sym typeface="Comic Sans MS"/>
              </a:rPr>
              <a:t>·</a:t>
            </a:r>
            <a:r>
              <a:rPr lang="en-GB" sz="1200">
                <a:solidFill>
                  <a:schemeClr val="dk1"/>
                </a:solidFill>
                <a:latin typeface="Comic Sans MS"/>
                <a:ea typeface="Comic Sans MS"/>
                <a:cs typeface="Comic Sans MS"/>
                <a:sym typeface="Comic Sans MS"/>
              </a:rPr>
              <a:t>        </a:t>
            </a:r>
            <a:r>
              <a:rPr lang="en-GB" sz="1700" b="1">
                <a:solidFill>
                  <a:schemeClr val="dk1"/>
                </a:solidFill>
                <a:latin typeface="Comic Sans MS"/>
                <a:ea typeface="Comic Sans MS"/>
                <a:cs typeface="Comic Sans MS"/>
                <a:sym typeface="Comic Sans MS"/>
              </a:rPr>
              <a:t>New Skills</a:t>
            </a:r>
            <a:r>
              <a:rPr lang="en-GB" sz="1700">
                <a:solidFill>
                  <a:schemeClr val="dk1"/>
                </a:solidFill>
                <a:latin typeface="Comic Sans MS"/>
                <a:ea typeface="Comic Sans MS"/>
                <a:cs typeface="Comic Sans MS"/>
                <a:sym typeface="Comic Sans MS"/>
              </a:rPr>
              <a:t>: We practiced public speaking and gained a lot of confidence.</a:t>
            </a:r>
            <a:endParaRPr sz="170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ct val="73333"/>
              <a:buFont typeface="Arial"/>
              <a:buNone/>
            </a:pPr>
            <a:r>
              <a:rPr lang="en-GB" sz="1500">
                <a:solidFill>
                  <a:schemeClr val="dk1"/>
                </a:solidFill>
                <a:latin typeface="Comic Sans MS"/>
                <a:ea typeface="Comic Sans MS"/>
                <a:cs typeface="Comic Sans MS"/>
                <a:sym typeface="Comic Sans MS"/>
              </a:rPr>
              <a:t>·</a:t>
            </a:r>
            <a:r>
              <a:rPr lang="en-GB" sz="1200">
                <a:solidFill>
                  <a:schemeClr val="dk1"/>
                </a:solidFill>
                <a:latin typeface="Comic Sans MS"/>
                <a:ea typeface="Comic Sans MS"/>
                <a:cs typeface="Comic Sans MS"/>
                <a:sym typeface="Comic Sans MS"/>
              </a:rPr>
              <a:t>         </a:t>
            </a:r>
            <a:r>
              <a:rPr lang="en-GB" sz="1700" b="1">
                <a:solidFill>
                  <a:schemeClr val="dk1"/>
                </a:solidFill>
                <a:latin typeface="Comic Sans MS"/>
                <a:ea typeface="Comic Sans MS"/>
                <a:cs typeface="Comic Sans MS"/>
                <a:sym typeface="Comic Sans MS"/>
              </a:rPr>
              <a:t>School Pride</a:t>
            </a:r>
            <a:r>
              <a:rPr lang="en-GB" sz="1700">
                <a:solidFill>
                  <a:schemeClr val="dk1"/>
                </a:solidFill>
                <a:latin typeface="Comic Sans MS"/>
                <a:ea typeface="Comic Sans MS"/>
                <a:cs typeface="Comic Sans MS"/>
                <a:sym typeface="Comic Sans MS"/>
              </a:rPr>
              <a:t>: Everyone felt incredibly proud to represent St Mary’s.</a:t>
            </a:r>
            <a:endParaRPr sz="170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ct val="73333"/>
              <a:buFont typeface="Arial"/>
              <a:buNone/>
            </a:pPr>
            <a:r>
              <a:rPr lang="en-GB" sz="1500">
                <a:solidFill>
                  <a:schemeClr val="dk1"/>
                </a:solidFill>
                <a:latin typeface="Comic Sans MS"/>
                <a:ea typeface="Comic Sans MS"/>
                <a:cs typeface="Comic Sans MS"/>
                <a:sym typeface="Comic Sans MS"/>
              </a:rPr>
              <a:t>·</a:t>
            </a:r>
            <a:r>
              <a:rPr lang="en-GB" sz="1200">
                <a:solidFill>
                  <a:schemeClr val="dk1"/>
                </a:solidFill>
                <a:latin typeface="Comic Sans MS"/>
                <a:ea typeface="Comic Sans MS"/>
                <a:cs typeface="Comic Sans MS"/>
                <a:sym typeface="Comic Sans MS"/>
              </a:rPr>
              <a:t>         </a:t>
            </a:r>
            <a:r>
              <a:rPr lang="en-GB" sz="1700" b="1">
                <a:solidFill>
                  <a:schemeClr val="dk1"/>
                </a:solidFill>
                <a:latin typeface="Comic Sans MS"/>
                <a:ea typeface="Comic Sans MS"/>
                <a:cs typeface="Comic Sans MS"/>
                <a:sym typeface="Comic Sans MS"/>
              </a:rPr>
              <a:t>Future Plans</a:t>
            </a:r>
            <a:r>
              <a:rPr lang="en-GB" sz="1700">
                <a:solidFill>
                  <a:schemeClr val="dk1"/>
                </a:solidFill>
                <a:latin typeface="Comic Sans MS"/>
                <a:ea typeface="Comic Sans MS"/>
                <a:cs typeface="Comic Sans MS"/>
                <a:sym typeface="Comic Sans MS"/>
              </a:rPr>
              <a:t>: It was an amazing experience, and we cannot wait to do it again!</a:t>
            </a:r>
            <a:endParaRPr sz="1700">
              <a:solidFill>
                <a:schemeClr val="dk1"/>
              </a:solidFill>
              <a:latin typeface="Comic Sans MS"/>
              <a:ea typeface="Comic Sans MS"/>
              <a:cs typeface="Comic Sans MS"/>
              <a:sym typeface="Comic Sans MS"/>
            </a:endParaRPr>
          </a:p>
          <a:p>
            <a:pPr marL="0" lvl="0" indent="0" algn="l" rtl="0">
              <a:lnSpc>
                <a:spcPct val="100000"/>
              </a:lnSpc>
              <a:spcBef>
                <a:spcPts val="1000"/>
              </a:spcBef>
              <a:spcAft>
                <a:spcPts val="0"/>
              </a:spcAft>
              <a:buSzPct val="114286"/>
              <a:buNone/>
            </a:pPr>
            <a:endParaRPr/>
          </a:p>
        </p:txBody>
      </p:sp>
      <p:pic>
        <p:nvPicPr>
          <p:cNvPr id="292" name="Google Shape;292;g3ed6aeeb14b_2_0"/>
          <p:cNvPicPr preferRelativeResize="0"/>
          <p:nvPr/>
        </p:nvPicPr>
        <p:blipFill rotWithShape="1">
          <a:blip r:embed="rId3">
            <a:alphaModFix/>
          </a:blip>
          <a:srcRect/>
          <a:stretch/>
        </p:blipFill>
        <p:spPr>
          <a:xfrm>
            <a:off x="367287" y="66994"/>
            <a:ext cx="988523" cy="9211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ed6aeeb14b_2_7"/>
          <p:cNvSpPr txBox="1">
            <a:spLocks noGrp="1"/>
          </p:cNvSpPr>
          <p:nvPr>
            <p:ph type="title"/>
          </p:nvPr>
        </p:nvSpPr>
        <p:spPr>
          <a:xfrm>
            <a:off x="2363534" y="892525"/>
            <a:ext cx="85968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GB"/>
              <a:t>Handwriters of the week</a:t>
            </a:r>
            <a:endParaRPr/>
          </a:p>
        </p:txBody>
      </p:sp>
      <p:sp>
        <p:nvSpPr>
          <p:cNvPr id="299" name="Google Shape;299;g3ed6aeeb14b_2_7"/>
          <p:cNvSpPr txBox="1">
            <a:spLocks noGrp="1"/>
          </p:cNvSpPr>
          <p:nvPr>
            <p:ph type="body" idx="1"/>
          </p:nvPr>
        </p:nvSpPr>
        <p:spPr>
          <a:xfrm>
            <a:off x="677334" y="2160589"/>
            <a:ext cx="8596800" cy="38808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1000"/>
              </a:spcBef>
              <a:spcAft>
                <a:spcPts val="0"/>
              </a:spcAft>
              <a:buSzPts val="1440"/>
              <a:buNone/>
            </a:pPr>
            <a:endParaRPr/>
          </a:p>
          <a:p>
            <a:pPr marL="0" lvl="0" indent="0" algn="ctr" rtl="0">
              <a:lnSpc>
                <a:spcPct val="100000"/>
              </a:lnSpc>
              <a:spcBef>
                <a:spcPts val="1000"/>
              </a:spcBef>
              <a:spcAft>
                <a:spcPts val="0"/>
              </a:spcAft>
              <a:buSzPts val="1440"/>
              <a:buNone/>
            </a:pPr>
            <a:endParaRPr/>
          </a:p>
          <a:p>
            <a:pPr marL="0" lvl="0" indent="0" algn="ctr" rtl="0">
              <a:lnSpc>
                <a:spcPct val="100000"/>
              </a:lnSpc>
              <a:spcBef>
                <a:spcPts val="1000"/>
              </a:spcBef>
              <a:spcAft>
                <a:spcPts val="0"/>
              </a:spcAft>
              <a:buSzPts val="1440"/>
              <a:buNone/>
            </a:pPr>
            <a:endParaRPr/>
          </a:p>
          <a:p>
            <a:pPr marL="0" lvl="0" indent="0" algn="ctr" rtl="0">
              <a:lnSpc>
                <a:spcPct val="100000"/>
              </a:lnSpc>
              <a:spcBef>
                <a:spcPts val="1000"/>
              </a:spcBef>
              <a:spcAft>
                <a:spcPts val="0"/>
              </a:spcAft>
              <a:buSzPts val="1440"/>
              <a:buNone/>
            </a:pPr>
            <a:endParaRPr/>
          </a:p>
          <a:p>
            <a:pPr marL="0" lvl="0" indent="0" algn="ctr" rtl="0">
              <a:lnSpc>
                <a:spcPct val="100000"/>
              </a:lnSpc>
              <a:spcBef>
                <a:spcPts val="1000"/>
              </a:spcBef>
              <a:spcAft>
                <a:spcPts val="0"/>
              </a:spcAft>
              <a:buSzPts val="1440"/>
              <a:buNone/>
            </a:pPr>
            <a:endParaRPr/>
          </a:p>
          <a:p>
            <a:pPr marL="0" lvl="0" indent="0" algn="ctr" rtl="0">
              <a:lnSpc>
                <a:spcPct val="100000"/>
              </a:lnSpc>
              <a:spcBef>
                <a:spcPts val="1000"/>
              </a:spcBef>
              <a:spcAft>
                <a:spcPts val="0"/>
              </a:spcAft>
              <a:buSzPts val="1440"/>
              <a:buNone/>
            </a:pPr>
            <a:endParaRPr/>
          </a:p>
          <a:p>
            <a:pPr marL="0" lvl="0" indent="0" algn="ctr" rtl="0">
              <a:lnSpc>
                <a:spcPct val="100000"/>
              </a:lnSpc>
              <a:spcBef>
                <a:spcPts val="1000"/>
              </a:spcBef>
              <a:spcAft>
                <a:spcPts val="0"/>
              </a:spcAft>
              <a:buSzPts val="1440"/>
              <a:buNone/>
            </a:pPr>
            <a:endParaRPr/>
          </a:p>
          <a:p>
            <a:pPr marL="0" lvl="0" indent="0" algn="ctr" rtl="0">
              <a:lnSpc>
                <a:spcPct val="100000"/>
              </a:lnSpc>
              <a:spcBef>
                <a:spcPts val="1000"/>
              </a:spcBef>
              <a:spcAft>
                <a:spcPts val="0"/>
              </a:spcAft>
              <a:buSzPts val="1440"/>
              <a:buNone/>
            </a:pPr>
            <a:r>
              <a:rPr lang="en-GB" sz="2300" b="1"/>
              <a:t>Mimi Year 5</a:t>
            </a:r>
            <a:endParaRPr sz="2300" b="1"/>
          </a:p>
          <a:p>
            <a:pPr marL="0" lvl="0" indent="0" algn="ctr" rtl="0">
              <a:lnSpc>
                <a:spcPct val="100000"/>
              </a:lnSpc>
              <a:spcBef>
                <a:spcPts val="1000"/>
              </a:spcBef>
              <a:spcAft>
                <a:spcPts val="0"/>
              </a:spcAft>
              <a:buSzPts val="1440"/>
              <a:buNone/>
            </a:pPr>
            <a:r>
              <a:rPr lang="en-GB" sz="2300" b="1"/>
              <a:t>Elly Year 5</a:t>
            </a:r>
            <a:endParaRPr sz="2300" b="1"/>
          </a:p>
          <a:p>
            <a:pPr marL="0" lvl="0" indent="0" algn="ctr" rtl="0">
              <a:lnSpc>
                <a:spcPct val="100000"/>
              </a:lnSpc>
              <a:spcBef>
                <a:spcPts val="1000"/>
              </a:spcBef>
              <a:spcAft>
                <a:spcPts val="0"/>
              </a:spcAft>
              <a:buSzPts val="1440"/>
              <a:buNone/>
            </a:pPr>
            <a:r>
              <a:rPr lang="en-GB" sz="2600"/>
              <a:t>Isla - Y3</a:t>
            </a:r>
            <a:endParaRPr sz="2600"/>
          </a:p>
        </p:txBody>
      </p:sp>
      <p:pic>
        <p:nvPicPr>
          <p:cNvPr id="300" name="Google Shape;300;g3ed6aeeb14b_2_7" descr="C:\Users\lherman\AppData\Local\Microsoft\Windows\Temporary Internet Files\Content.Outlook\790V5TZ6\StMarysCatholicSchool_Logo_RGB.PNG"/>
          <p:cNvPicPr preferRelativeResize="0"/>
          <p:nvPr/>
        </p:nvPicPr>
        <p:blipFill rotWithShape="1">
          <a:blip r:embed="rId3">
            <a:alphaModFix/>
          </a:blip>
          <a:srcRect/>
          <a:stretch/>
        </p:blipFill>
        <p:spPr>
          <a:xfrm>
            <a:off x="375329" y="257995"/>
            <a:ext cx="800021" cy="746686"/>
          </a:xfrm>
          <a:prstGeom prst="rect">
            <a:avLst/>
          </a:prstGeom>
          <a:noFill/>
          <a:ln>
            <a:noFill/>
          </a:ln>
        </p:spPr>
      </p:pic>
      <p:pic>
        <p:nvPicPr>
          <p:cNvPr id="301" name="Google Shape;301;g3ed6aeeb14b_2_7"/>
          <p:cNvPicPr preferRelativeResize="0"/>
          <p:nvPr/>
        </p:nvPicPr>
        <p:blipFill rotWithShape="1">
          <a:blip r:embed="rId4">
            <a:alphaModFix/>
          </a:blip>
          <a:srcRect/>
          <a:stretch/>
        </p:blipFill>
        <p:spPr>
          <a:xfrm>
            <a:off x="3342950" y="1914513"/>
            <a:ext cx="3028950" cy="1514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17"/>
          <p:cNvPicPr preferRelativeResize="0"/>
          <p:nvPr/>
        </p:nvPicPr>
        <p:blipFill rotWithShape="1">
          <a:blip r:embed="rId3">
            <a:alphaModFix/>
          </a:blip>
          <a:srcRect/>
          <a:stretch/>
        </p:blipFill>
        <p:spPr>
          <a:xfrm>
            <a:off x="10699870" y="306049"/>
            <a:ext cx="988523" cy="921123"/>
          </a:xfrm>
          <a:prstGeom prst="rect">
            <a:avLst/>
          </a:prstGeom>
          <a:noFill/>
          <a:ln>
            <a:noFill/>
          </a:ln>
        </p:spPr>
      </p:pic>
      <p:pic>
        <p:nvPicPr>
          <p:cNvPr id="308" name="Google Shape;308;p17"/>
          <p:cNvPicPr preferRelativeResize="0"/>
          <p:nvPr/>
        </p:nvPicPr>
        <p:blipFill rotWithShape="1">
          <a:blip r:embed="rId3">
            <a:alphaModFix/>
          </a:blip>
          <a:srcRect/>
          <a:stretch/>
        </p:blipFill>
        <p:spPr>
          <a:xfrm>
            <a:off x="367287" y="66994"/>
            <a:ext cx="988523" cy="921123"/>
          </a:xfrm>
          <a:prstGeom prst="rect">
            <a:avLst/>
          </a:prstGeom>
          <a:noFill/>
          <a:ln>
            <a:noFill/>
          </a:ln>
        </p:spPr>
      </p:pic>
      <p:pic>
        <p:nvPicPr>
          <p:cNvPr id="309" name="Google Shape;309;p17"/>
          <p:cNvPicPr preferRelativeResize="0"/>
          <p:nvPr/>
        </p:nvPicPr>
        <p:blipFill rotWithShape="1">
          <a:blip r:embed="rId4">
            <a:alphaModFix/>
          </a:blip>
          <a:srcRect/>
          <a:stretch/>
        </p:blipFill>
        <p:spPr>
          <a:xfrm>
            <a:off x="3307988" y="2603302"/>
            <a:ext cx="2033162" cy="1456125"/>
          </a:xfrm>
          <a:prstGeom prst="rect">
            <a:avLst/>
          </a:prstGeom>
          <a:noFill/>
          <a:ln>
            <a:noFill/>
          </a:ln>
        </p:spPr>
      </p:pic>
      <p:sp>
        <p:nvSpPr>
          <p:cNvPr id="310" name="Google Shape;310;p17"/>
          <p:cNvSpPr txBox="1"/>
          <p:nvPr/>
        </p:nvSpPr>
        <p:spPr>
          <a:xfrm>
            <a:off x="6194450" y="4929850"/>
            <a:ext cx="31308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endParaRPr sz="1800" b="1" i="0" u="none" strike="noStrike" cap="none">
              <a:solidFill>
                <a:srgbClr val="000000"/>
              </a:solidFill>
              <a:latin typeface="Trebuchet MS"/>
              <a:ea typeface="Trebuchet MS"/>
              <a:cs typeface="Trebuchet MS"/>
              <a:sym typeface="Trebuchet MS"/>
            </a:endParaRPr>
          </a:p>
        </p:txBody>
      </p:sp>
      <p:sp>
        <p:nvSpPr>
          <p:cNvPr id="311" name="Google Shape;311;p17"/>
          <p:cNvSpPr txBox="1"/>
          <p:nvPr/>
        </p:nvSpPr>
        <p:spPr>
          <a:xfrm>
            <a:off x="3741975" y="3995125"/>
            <a:ext cx="1165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Andre</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Year 4</a:t>
            </a:r>
            <a:endParaRPr sz="1800" b="1" i="0" u="none" strike="noStrike" cap="none">
              <a:solidFill>
                <a:srgbClr val="000000"/>
              </a:solidFill>
              <a:latin typeface="Arial"/>
              <a:ea typeface="Arial"/>
              <a:cs typeface="Arial"/>
              <a:sym typeface="Arial"/>
            </a:endParaRPr>
          </a:p>
        </p:txBody>
      </p:sp>
      <p:sp>
        <p:nvSpPr>
          <p:cNvPr id="312" name="Google Shape;312;p17"/>
          <p:cNvSpPr txBox="1"/>
          <p:nvPr/>
        </p:nvSpPr>
        <p:spPr>
          <a:xfrm>
            <a:off x="6242425" y="4085538"/>
            <a:ext cx="1654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GB" sz="1800" b="1" i="0" u="none" strike="noStrike" cap="none">
                <a:solidFill>
                  <a:schemeClr val="dk1"/>
                </a:solidFill>
                <a:latin typeface="Arial"/>
                <a:ea typeface="Arial"/>
                <a:cs typeface="Arial"/>
                <a:sym typeface="Arial"/>
              </a:rPr>
              <a:t>Harry</a:t>
            </a:r>
            <a:endParaRPr sz="1800" b="1" i="0" u="none" strike="noStrike" cap="none">
              <a:solidFill>
                <a:schemeClr val="dk1"/>
              </a:solidFill>
              <a:latin typeface="Arial"/>
              <a:ea typeface="Arial"/>
              <a:cs typeface="Arial"/>
              <a:sym typeface="Arial"/>
            </a:endParaRPr>
          </a:p>
        </p:txBody>
      </p:sp>
      <p:pic>
        <p:nvPicPr>
          <p:cNvPr id="313" name="Google Shape;313;p17"/>
          <p:cNvPicPr preferRelativeResize="0"/>
          <p:nvPr/>
        </p:nvPicPr>
        <p:blipFill rotWithShape="1">
          <a:blip r:embed="rId4">
            <a:alphaModFix/>
          </a:blip>
          <a:srcRect/>
          <a:stretch/>
        </p:blipFill>
        <p:spPr>
          <a:xfrm>
            <a:off x="7641213" y="2464214"/>
            <a:ext cx="2033162" cy="1456125"/>
          </a:xfrm>
          <a:prstGeom prst="rect">
            <a:avLst/>
          </a:prstGeom>
          <a:noFill/>
          <a:ln>
            <a:noFill/>
          </a:ln>
        </p:spPr>
      </p:pic>
      <p:pic>
        <p:nvPicPr>
          <p:cNvPr id="314" name="Google Shape;314;p17"/>
          <p:cNvPicPr preferRelativeResize="0"/>
          <p:nvPr/>
        </p:nvPicPr>
        <p:blipFill rotWithShape="1">
          <a:blip r:embed="rId4">
            <a:alphaModFix/>
          </a:blip>
          <a:srcRect/>
          <a:stretch/>
        </p:blipFill>
        <p:spPr>
          <a:xfrm>
            <a:off x="885013" y="2650902"/>
            <a:ext cx="2033162" cy="1456125"/>
          </a:xfrm>
          <a:prstGeom prst="rect">
            <a:avLst/>
          </a:prstGeom>
          <a:noFill/>
          <a:ln>
            <a:noFill/>
          </a:ln>
        </p:spPr>
      </p:pic>
      <p:sp>
        <p:nvSpPr>
          <p:cNvPr id="315" name="Google Shape;315;p17"/>
          <p:cNvSpPr txBox="1"/>
          <p:nvPr/>
        </p:nvSpPr>
        <p:spPr>
          <a:xfrm>
            <a:off x="8019575" y="4032775"/>
            <a:ext cx="1654800" cy="6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3F3F3F"/>
                </a:solidFill>
                <a:latin typeface="Trebuchet MS"/>
                <a:ea typeface="Trebuchet MS"/>
                <a:cs typeface="Trebuchet MS"/>
                <a:sym typeface="Trebuchet MS"/>
              </a:rPr>
              <a:t> </a:t>
            </a:r>
            <a:endParaRPr sz="1800" b="1" i="0" u="none" strike="noStrike" cap="none">
              <a:solidFill>
                <a:srgbClr val="3F3F3F"/>
              </a:solidFill>
              <a:latin typeface="Trebuchet MS"/>
              <a:ea typeface="Trebuchet MS"/>
              <a:cs typeface="Trebuchet MS"/>
              <a:sym typeface="Trebuchet MS"/>
            </a:endParaRPr>
          </a:p>
        </p:txBody>
      </p:sp>
      <p:pic>
        <p:nvPicPr>
          <p:cNvPr id="316" name="Google Shape;316;p17"/>
          <p:cNvPicPr preferRelativeResize="0"/>
          <p:nvPr/>
        </p:nvPicPr>
        <p:blipFill rotWithShape="1">
          <a:blip r:embed="rId4">
            <a:alphaModFix/>
          </a:blip>
          <a:srcRect/>
          <a:stretch/>
        </p:blipFill>
        <p:spPr>
          <a:xfrm>
            <a:off x="5608063" y="2576639"/>
            <a:ext cx="2033162" cy="1456125"/>
          </a:xfrm>
          <a:prstGeom prst="rect">
            <a:avLst/>
          </a:prstGeom>
          <a:noFill/>
          <a:ln>
            <a:noFill/>
          </a:ln>
        </p:spPr>
      </p:pic>
      <p:pic>
        <p:nvPicPr>
          <p:cNvPr id="317" name="Google Shape;317;p17"/>
          <p:cNvPicPr preferRelativeResize="0"/>
          <p:nvPr/>
        </p:nvPicPr>
        <p:blipFill rotWithShape="1">
          <a:blip r:embed="rId4">
            <a:alphaModFix/>
          </a:blip>
          <a:srcRect/>
          <a:stretch/>
        </p:blipFill>
        <p:spPr>
          <a:xfrm>
            <a:off x="1492413" y="447189"/>
            <a:ext cx="2033162" cy="1456125"/>
          </a:xfrm>
          <a:prstGeom prst="rect">
            <a:avLst/>
          </a:prstGeom>
          <a:noFill/>
          <a:ln>
            <a:noFill/>
          </a:ln>
        </p:spPr>
      </p:pic>
      <p:sp>
        <p:nvSpPr>
          <p:cNvPr id="318" name="Google Shape;318;p17"/>
          <p:cNvSpPr txBox="1"/>
          <p:nvPr/>
        </p:nvSpPr>
        <p:spPr>
          <a:xfrm>
            <a:off x="679000" y="5998875"/>
            <a:ext cx="3078300" cy="46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3F3F3F"/>
                </a:solidFill>
                <a:latin typeface="Trebuchet MS"/>
                <a:ea typeface="Trebuchet MS"/>
                <a:cs typeface="Trebuchet MS"/>
                <a:sym typeface="Trebuchet MS"/>
              </a:rPr>
              <a:t> </a:t>
            </a:r>
            <a:endParaRPr sz="1800" b="1" i="0" u="none" strike="noStrike" cap="none">
              <a:solidFill>
                <a:srgbClr val="3F3F3F"/>
              </a:solidFill>
              <a:latin typeface="Trebuchet MS"/>
              <a:ea typeface="Trebuchet MS"/>
              <a:cs typeface="Trebuchet MS"/>
              <a:sym typeface="Trebuchet MS"/>
            </a:endParaRPr>
          </a:p>
        </p:txBody>
      </p:sp>
      <p:sp>
        <p:nvSpPr>
          <p:cNvPr id="319" name="Google Shape;319;p17"/>
          <p:cNvSpPr txBox="1"/>
          <p:nvPr/>
        </p:nvSpPr>
        <p:spPr>
          <a:xfrm>
            <a:off x="91950" y="4107025"/>
            <a:ext cx="33357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GB" sz="1800" b="1" i="0" u="none" strike="noStrike" cap="none">
                <a:solidFill>
                  <a:schemeClr val="dk1"/>
                </a:solidFill>
                <a:latin typeface="Comic Sans MS"/>
                <a:ea typeface="Comic Sans MS"/>
                <a:cs typeface="Comic Sans MS"/>
                <a:sym typeface="Comic Sans MS"/>
              </a:rPr>
              <a:t>Jacob L</a:t>
            </a:r>
            <a:endParaRPr sz="1800" b="1" i="0" u="none" strike="noStrike" cap="none">
              <a:solidFill>
                <a:schemeClr val="dk1"/>
              </a:solidFill>
              <a:latin typeface="Comic Sans MS"/>
              <a:ea typeface="Comic Sans MS"/>
              <a:cs typeface="Comic Sans MS"/>
              <a:sym typeface="Comic Sans MS"/>
            </a:endParaRPr>
          </a:p>
        </p:txBody>
      </p:sp>
      <p:sp>
        <p:nvSpPr>
          <p:cNvPr id="320" name="Google Shape;320;p17"/>
          <p:cNvSpPr txBox="1"/>
          <p:nvPr/>
        </p:nvSpPr>
        <p:spPr>
          <a:xfrm>
            <a:off x="4410300" y="1669550"/>
            <a:ext cx="18120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3F3F3F"/>
                </a:solidFill>
                <a:latin typeface="Trebuchet MS"/>
                <a:ea typeface="Trebuchet MS"/>
                <a:cs typeface="Trebuchet MS"/>
                <a:sym typeface="Trebuchet MS"/>
              </a:rPr>
              <a:t>Olly</a:t>
            </a:r>
            <a:endParaRPr sz="1800" b="1" i="0" u="none" strike="noStrike" cap="none">
              <a:solidFill>
                <a:srgbClr val="3F3F3F"/>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3F3F3F"/>
                </a:solidFill>
                <a:latin typeface="Trebuchet MS"/>
                <a:ea typeface="Trebuchet MS"/>
                <a:cs typeface="Trebuchet MS"/>
                <a:sym typeface="Trebuchet MS"/>
              </a:rPr>
              <a:t>Year 2</a:t>
            </a:r>
            <a:endParaRPr sz="1800" b="1" i="0" u="none" strike="noStrike" cap="none">
              <a:solidFill>
                <a:srgbClr val="3F3F3F"/>
              </a:solidFill>
              <a:latin typeface="Trebuchet MS"/>
              <a:ea typeface="Trebuchet MS"/>
              <a:cs typeface="Trebuchet MS"/>
              <a:sym typeface="Trebuchet MS"/>
            </a:endParaRPr>
          </a:p>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GB" sz="1800" b="1" i="0" u="none" strike="noStrike" cap="none">
                <a:solidFill>
                  <a:schemeClr val="dk1"/>
                </a:solidFill>
                <a:latin typeface="Arial"/>
                <a:ea typeface="Arial"/>
                <a:cs typeface="Arial"/>
                <a:sym typeface="Arial"/>
              </a:rPr>
              <a:t>                 </a:t>
            </a:r>
            <a:r>
              <a:rPr lang="en-GB" sz="1800" b="1" i="0" u="none" strike="noStrike" cap="none">
                <a:solidFill>
                  <a:schemeClr val="dk1"/>
                </a:solidFill>
                <a:latin typeface="Comic Sans MS"/>
                <a:ea typeface="Comic Sans MS"/>
                <a:cs typeface="Comic Sans MS"/>
                <a:sym typeface="Comic Sans MS"/>
              </a:rPr>
              <a:t>    </a:t>
            </a:r>
            <a:endParaRPr sz="1800" b="1" i="0" u="none" strike="noStrike" cap="none">
              <a:solidFill>
                <a:schemeClr val="dk1"/>
              </a:solidFill>
              <a:latin typeface="Comic Sans MS"/>
              <a:ea typeface="Comic Sans MS"/>
              <a:cs typeface="Comic Sans MS"/>
              <a:sym typeface="Comic Sans MS"/>
            </a:endParaRPr>
          </a:p>
        </p:txBody>
      </p:sp>
      <p:pic>
        <p:nvPicPr>
          <p:cNvPr id="321" name="Google Shape;321;p17"/>
          <p:cNvPicPr preferRelativeResize="0"/>
          <p:nvPr/>
        </p:nvPicPr>
        <p:blipFill rotWithShape="1">
          <a:blip r:embed="rId4">
            <a:alphaModFix/>
          </a:blip>
          <a:srcRect/>
          <a:stretch/>
        </p:blipFill>
        <p:spPr>
          <a:xfrm>
            <a:off x="3921176" y="306039"/>
            <a:ext cx="2033162" cy="1456125"/>
          </a:xfrm>
          <a:prstGeom prst="rect">
            <a:avLst/>
          </a:prstGeom>
          <a:noFill/>
          <a:ln>
            <a:noFill/>
          </a:ln>
        </p:spPr>
      </p:pic>
      <p:sp>
        <p:nvSpPr>
          <p:cNvPr id="322" name="Google Shape;322;p17"/>
          <p:cNvSpPr txBox="1"/>
          <p:nvPr/>
        </p:nvSpPr>
        <p:spPr>
          <a:xfrm>
            <a:off x="6253275" y="1366800"/>
            <a:ext cx="30027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900" b="1" i="0" u="none" strike="noStrike" cap="none">
              <a:solidFill>
                <a:srgbClr val="3F3F3F"/>
              </a:solidFill>
              <a:latin typeface="Trebuchet MS"/>
              <a:ea typeface="Trebuchet MS"/>
              <a:cs typeface="Trebuchet MS"/>
              <a:sym typeface="Trebuchet MS"/>
            </a:endParaRPr>
          </a:p>
        </p:txBody>
      </p:sp>
      <p:sp>
        <p:nvSpPr>
          <p:cNvPr id="323" name="Google Shape;323;p17"/>
          <p:cNvSpPr txBox="1"/>
          <p:nvPr/>
        </p:nvSpPr>
        <p:spPr>
          <a:xfrm>
            <a:off x="305300" y="3239325"/>
            <a:ext cx="3002700" cy="73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900" b="1" i="0" u="none" strike="noStrike" cap="none">
              <a:solidFill>
                <a:srgbClr val="3F3F3F"/>
              </a:solidFill>
              <a:latin typeface="Trebuchet MS"/>
              <a:ea typeface="Trebuchet MS"/>
              <a:cs typeface="Trebuchet MS"/>
              <a:sym typeface="Trebuchet MS"/>
            </a:endParaRPr>
          </a:p>
        </p:txBody>
      </p:sp>
      <p:pic>
        <p:nvPicPr>
          <p:cNvPr id="324" name="Google Shape;324;p17"/>
          <p:cNvPicPr preferRelativeResize="0"/>
          <p:nvPr/>
        </p:nvPicPr>
        <p:blipFill rotWithShape="1">
          <a:blip r:embed="rId4">
            <a:alphaModFix/>
          </a:blip>
          <a:srcRect/>
          <a:stretch/>
        </p:blipFill>
        <p:spPr>
          <a:xfrm>
            <a:off x="6438213" y="440851"/>
            <a:ext cx="2033162" cy="1456125"/>
          </a:xfrm>
          <a:prstGeom prst="rect">
            <a:avLst/>
          </a:prstGeom>
          <a:noFill/>
          <a:ln>
            <a:noFill/>
          </a:ln>
        </p:spPr>
      </p:pic>
      <p:sp>
        <p:nvSpPr>
          <p:cNvPr id="325" name="Google Shape;325;p17"/>
          <p:cNvSpPr txBox="1"/>
          <p:nvPr/>
        </p:nvSpPr>
        <p:spPr>
          <a:xfrm>
            <a:off x="1929975" y="1753500"/>
            <a:ext cx="1812000" cy="6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3F3F3F"/>
                </a:solidFill>
                <a:latin typeface="Trebuchet MS"/>
                <a:ea typeface="Trebuchet MS"/>
                <a:cs typeface="Trebuchet MS"/>
                <a:sym typeface="Trebuchet MS"/>
              </a:rPr>
              <a:t> Caleb</a:t>
            </a:r>
            <a:endParaRPr sz="1800" b="1" i="0" u="none" strike="noStrike" cap="none">
              <a:solidFill>
                <a:srgbClr val="3F3F3F"/>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3F3F3F"/>
                </a:solidFill>
                <a:latin typeface="Trebuchet MS"/>
                <a:ea typeface="Trebuchet MS"/>
                <a:cs typeface="Trebuchet MS"/>
                <a:sym typeface="Trebuchet MS"/>
              </a:rPr>
              <a:t>Year5 </a:t>
            </a:r>
            <a:endParaRPr sz="1800" b="1" i="0" u="none" strike="noStrike" cap="none">
              <a:solidFill>
                <a:srgbClr val="3F3F3F"/>
              </a:solidFill>
              <a:latin typeface="Trebuchet MS"/>
              <a:ea typeface="Trebuchet MS"/>
              <a:cs typeface="Trebuchet MS"/>
              <a:sym typeface="Trebuchet MS"/>
            </a:endParaRPr>
          </a:p>
        </p:txBody>
      </p:sp>
      <p:pic>
        <p:nvPicPr>
          <p:cNvPr id="326" name="Google Shape;326;p17"/>
          <p:cNvPicPr preferRelativeResize="0"/>
          <p:nvPr/>
        </p:nvPicPr>
        <p:blipFill rotWithShape="1">
          <a:blip r:embed="rId4">
            <a:alphaModFix/>
          </a:blip>
          <a:srcRect/>
          <a:stretch/>
        </p:blipFill>
        <p:spPr>
          <a:xfrm>
            <a:off x="743213" y="4764688"/>
            <a:ext cx="2033162" cy="1456125"/>
          </a:xfrm>
          <a:prstGeom prst="rect">
            <a:avLst/>
          </a:prstGeom>
          <a:noFill/>
          <a:ln>
            <a:noFill/>
          </a:ln>
        </p:spPr>
      </p:pic>
      <p:sp>
        <p:nvSpPr>
          <p:cNvPr id="327" name="Google Shape;327;p17"/>
          <p:cNvSpPr txBox="1"/>
          <p:nvPr/>
        </p:nvSpPr>
        <p:spPr>
          <a:xfrm>
            <a:off x="1226525" y="6166650"/>
            <a:ext cx="1812000" cy="6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3F3F3F"/>
                </a:solidFill>
                <a:latin typeface="Trebuchet MS"/>
                <a:ea typeface="Trebuchet MS"/>
                <a:cs typeface="Trebuchet MS"/>
                <a:sym typeface="Trebuchet MS"/>
              </a:rPr>
              <a:t> Zoe</a:t>
            </a:r>
            <a:endParaRPr sz="1800" b="1" i="0" u="none" strike="noStrike" cap="none">
              <a:solidFill>
                <a:srgbClr val="3F3F3F"/>
              </a:solidFill>
              <a:latin typeface="Trebuchet MS"/>
              <a:ea typeface="Trebuchet MS"/>
              <a:cs typeface="Trebuchet MS"/>
              <a:sym typeface="Trebuchet MS"/>
            </a:endParaRPr>
          </a:p>
        </p:txBody>
      </p:sp>
      <p:pic>
        <p:nvPicPr>
          <p:cNvPr id="328" name="Google Shape;328;p17"/>
          <p:cNvPicPr preferRelativeResize="0"/>
          <p:nvPr/>
        </p:nvPicPr>
        <p:blipFill rotWithShape="1">
          <a:blip r:embed="rId4">
            <a:alphaModFix/>
          </a:blip>
          <a:srcRect/>
          <a:stretch/>
        </p:blipFill>
        <p:spPr>
          <a:xfrm>
            <a:off x="3038513" y="4759402"/>
            <a:ext cx="2033162" cy="1456125"/>
          </a:xfrm>
          <a:prstGeom prst="rect">
            <a:avLst/>
          </a:prstGeom>
          <a:noFill/>
          <a:ln>
            <a:noFill/>
          </a:ln>
        </p:spPr>
      </p:pic>
      <p:sp>
        <p:nvSpPr>
          <p:cNvPr id="329" name="Google Shape;329;p17"/>
          <p:cNvSpPr txBox="1"/>
          <p:nvPr/>
        </p:nvSpPr>
        <p:spPr>
          <a:xfrm>
            <a:off x="3624288" y="6106800"/>
            <a:ext cx="1165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330" name="Google Shape;330;p17"/>
          <p:cNvSpPr txBox="1"/>
          <p:nvPr/>
        </p:nvSpPr>
        <p:spPr>
          <a:xfrm>
            <a:off x="6031825" y="6106788"/>
            <a:ext cx="1654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331" name="Google Shape;331;p17"/>
          <p:cNvPicPr preferRelativeResize="0"/>
          <p:nvPr/>
        </p:nvPicPr>
        <p:blipFill rotWithShape="1">
          <a:blip r:embed="rId4">
            <a:alphaModFix/>
          </a:blip>
          <a:srcRect/>
          <a:stretch/>
        </p:blipFill>
        <p:spPr>
          <a:xfrm>
            <a:off x="7214713" y="4712439"/>
            <a:ext cx="2033162" cy="1456125"/>
          </a:xfrm>
          <a:prstGeom prst="rect">
            <a:avLst/>
          </a:prstGeom>
          <a:noFill/>
          <a:ln>
            <a:noFill/>
          </a:ln>
        </p:spPr>
      </p:pic>
      <p:sp>
        <p:nvSpPr>
          <p:cNvPr id="332" name="Google Shape;332;p17"/>
          <p:cNvSpPr txBox="1"/>
          <p:nvPr/>
        </p:nvSpPr>
        <p:spPr>
          <a:xfrm>
            <a:off x="7730425" y="6054900"/>
            <a:ext cx="1654800" cy="6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3F3F3F"/>
              </a:solidFill>
              <a:latin typeface="Trebuchet MS"/>
              <a:ea typeface="Trebuchet MS"/>
              <a:cs typeface="Trebuchet MS"/>
              <a:sym typeface="Trebuchet MS"/>
            </a:endParaRPr>
          </a:p>
        </p:txBody>
      </p:sp>
      <p:pic>
        <p:nvPicPr>
          <p:cNvPr id="333" name="Google Shape;333;p17"/>
          <p:cNvPicPr preferRelativeResize="0"/>
          <p:nvPr/>
        </p:nvPicPr>
        <p:blipFill rotWithShape="1">
          <a:blip r:embed="rId4">
            <a:alphaModFix/>
          </a:blip>
          <a:srcRect/>
          <a:stretch/>
        </p:blipFill>
        <p:spPr>
          <a:xfrm>
            <a:off x="5126626" y="4764689"/>
            <a:ext cx="2033162" cy="1456125"/>
          </a:xfrm>
          <a:prstGeom prst="rect">
            <a:avLst/>
          </a:prstGeom>
          <a:noFill/>
          <a:ln>
            <a:noFill/>
          </a:ln>
        </p:spPr>
      </p:pic>
      <p:sp>
        <p:nvSpPr>
          <p:cNvPr id="334" name="Google Shape;334;p17"/>
          <p:cNvSpPr txBox="1"/>
          <p:nvPr/>
        </p:nvSpPr>
        <p:spPr>
          <a:xfrm>
            <a:off x="5954800" y="1612900"/>
            <a:ext cx="30000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3F3F3F"/>
                </a:solidFill>
                <a:latin typeface="Trebuchet MS"/>
                <a:ea typeface="Trebuchet MS"/>
                <a:cs typeface="Trebuchet MS"/>
                <a:sym typeface="Trebuchet MS"/>
              </a:rPr>
              <a:t>Arthur</a:t>
            </a:r>
            <a:endParaRPr sz="1800" b="1" i="0" u="none" strike="noStrike" cap="none">
              <a:solidFill>
                <a:srgbClr val="3F3F3F"/>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3F3F3F"/>
                </a:solidFill>
                <a:latin typeface="Trebuchet MS"/>
                <a:ea typeface="Trebuchet MS"/>
                <a:cs typeface="Trebuchet MS"/>
                <a:sym typeface="Trebuchet MS"/>
              </a:rPr>
              <a:t>Year 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g3eb91e12fc3_0_0"/>
          <p:cNvPicPr preferRelativeResize="0">
            <a:picLocks noGrp="1"/>
          </p:cNvPicPr>
          <p:nvPr>
            <p:ph type="body" idx="4294967295"/>
          </p:nvPr>
        </p:nvPicPr>
        <p:blipFill rotWithShape="1">
          <a:blip r:embed="rId3">
            <a:alphaModFix/>
          </a:blip>
          <a:srcRect/>
          <a:stretch/>
        </p:blipFill>
        <p:spPr>
          <a:xfrm>
            <a:off x="911375" y="914400"/>
            <a:ext cx="4887000" cy="5029200"/>
          </a:xfrm>
          <a:prstGeom prst="rect">
            <a:avLst/>
          </a:prstGeom>
          <a:noFill/>
          <a:ln>
            <a:noFill/>
          </a:ln>
        </p:spPr>
      </p:pic>
      <p:sp>
        <p:nvSpPr>
          <p:cNvPr id="159" name="Google Shape;159;g3eb91e12fc3_0_0"/>
          <p:cNvSpPr txBox="1"/>
          <p:nvPr/>
        </p:nvSpPr>
        <p:spPr>
          <a:xfrm>
            <a:off x="5554600" y="609025"/>
            <a:ext cx="4823700" cy="401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700"/>
              <a:buFont typeface="Arial"/>
              <a:buNone/>
            </a:pPr>
            <a:r>
              <a:rPr lang="en-GB" sz="3700" b="0" i="0" u="none" strike="noStrike" cap="none">
                <a:solidFill>
                  <a:srgbClr val="38761D"/>
                </a:solidFill>
                <a:latin typeface="Comic Sans MS"/>
                <a:ea typeface="Comic Sans MS"/>
                <a:cs typeface="Comic Sans MS"/>
                <a:sym typeface="Comic Sans MS"/>
              </a:rPr>
              <a:t>Forever in our hearts.</a:t>
            </a:r>
            <a:endParaRPr sz="3700" b="0" i="0" u="none" strike="noStrike" cap="none">
              <a:solidFill>
                <a:srgbClr val="38761D"/>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3700"/>
              <a:buFont typeface="Arial"/>
              <a:buNone/>
            </a:pPr>
            <a:r>
              <a:rPr lang="en-GB" sz="3700" b="0" i="0" u="none" strike="noStrike" cap="none">
                <a:solidFill>
                  <a:srgbClr val="38761D"/>
                </a:solidFill>
                <a:latin typeface="Comic Sans MS"/>
                <a:ea typeface="Comic Sans MS"/>
                <a:cs typeface="Comic Sans MS"/>
                <a:sym typeface="Comic Sans MS"/>
              </a:rPr>
              <a:t>Remembering in Prayer. </a:t>
            </a:r>
            <a:endParaRPr sz="3700" b="0" i="0" u="none" strike="noStrike" cap="none">
              <a:solidFill>
                <a:srgbClr val="38761D"/>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3700"/>
              <a:buFont typeface="Arial"/>
              <a:buNone/>
            </a:pPr>
            <a:r>
              <a:rPr lang="en-GB" sz="3700" b="0" i="0" u="none" strike="noStrike" cap="none">
                <a:solidFill>
                  <a:srgbClr val="38761D"/>
                </a:solidFill>
                <a:latin typeface="Comic Sans MS"/>
                <a:ea typeface="Comic Sans MS"/>
                <a:cs typeface="Comic Sans MS"/>
                <a:sym typeface="Comic Sans MS"/>
              </a:rPr>
              <a:t>Sunday 14th June</a:t>
            </a:r>
            <a:r>
              <a:rPr lang="en-GB" sz="3700" b="0" i="0" u="none" strike="noStrike" cap="none">
                <a:solidFill>
                  <a:srgbClr val="3F3F3F"/>
                </a:solidFill>
                <a:latin typeface="Comic Sans MS"/>
                <a:ea typeface="Comic Sans MS"/>
                <a:cs typeface="Comic Sans MS"/>
                <a:sym typeface="Comic Sans MS"/>
              </a:rPr>
              <a:t> </a:t>
            </a:r>
            <a:endParaRPr sz="3700" b="0" i="0" u="none" strike="noStrike" cap="none">
              <a:solidFill>
                <a:srgbClr val="3F3F3F"/>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3F3F3F"/>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3F3F3F"/>
              </a:solidFill>
              <a:latin typeface="Comic Sans MS"/>
              <a:ea typeface="Comic Sans MS"/>
              <a:cs typeface="Comic Sans MS"/>
              <a:sym typeface="Comic Sans MS"/>
            </a:endParaRPr>
          </a:p>
        </p:txBody>
      </p:sp>
      <p:pic>
        <p:nvPicPr>
          <p:cNvPr id="160" name="Google Shape;160;g3eb91e12fc3_0_0" descr="page1image1017730864"/>
          <p:cNvPicPr preferRelativeResize="0"/>
          <p:nvPr/>
        </p:nvPicPr>
        <p:blipFill rotWithShape="1">
          <a:blip r:embed="rId4">
            <a:alphaModFix/>
          </a:blip>
          <a:srcRect/>
          <a:stretch/>
        </p:blipFill>
        <p:spPr>
          <a:xfrm>
            <a:off x="6736200" y="3924200"/>
            <a:ext cx="3712426" cy="28254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3d14e1766c4_2_34"/>
          <p:cNvSpPr txBox="1">
            <a:spLocks noGrp="1"/>
          </p:cNvSpPr>
          <p:nvPr>
            <p:ph type="title"/>
          </p:nvPr>
        </p:nvSpPr>
        <p:spPr>
          <a:xfrm>
            <a:off x="653700" y="266700"/>
            <a:ext cx="8145600" cy="7764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50000"/>
              <a:buNone/>
            </a:pPr>
            <a:r>
              <a:rPr lang="en-GB"/>
              <a:t>Attendance Weekly Leaders Summer Term:</a:t>
            </a:r>
            <a:endParaRPr/>
          </a:p>
        </p:txBody>
      </p:sp>
      <p:pic>
        <p:nvPicPr>
          <p:cNvPr id="341" name="Google Shape;341;g3d14e1766c4_2_34"/>
          <p:cNvPicPr preferRelativeResize="0"/>
          <p:nvPr/>
        </p:nvPicPr>
        <p:blipFill rotWithShape="1">
          <a:blip r:embed="rId3">
            <a:alphaModFix/>
          </a:blip>
          <a:srcRect/>
          <a:stretch/>
        </p:blipFill>
        <p:spPr>
          <a:xfrm>
            <a:off x="317200" y="1539075"/>
            <a:ext cx="2446376" cy="3261834"/>
          </a:xfrm>
          <a:prstGeom prst="rect">
            <a:avLst/>
          </a:prstGeom>
          <a:noFill/>
          <a:ln w="19050" cap="flat" cmpd="sng">
            <a:solidFill>
              <a:srgbClr val="000000"/>
            </a:solidFill>
            <a:prstDash val="solid"/>
            <a:round/>
            <a:headEnd type="none" w="sm" len="sm"/>
            <a:tailEnd type="none" w="sm" len="sm"/>
          </a:ln>
        </p:spPr>
      </p:pic>
      <p:sp>
        <p:nvSpPr>
          <p:cNvPr id="342" name="Google Shape;342;g3d14e1766c4_2_34"/>
          <p:cNvSpPr txBox="1"/>
          <p:nvPr/>
        </p:nvSpPr>
        <p:spPr>
          <a:xfrm>
            <a:off x="1925050" y="5502025"/>
            <a:ext cx="625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3F3F3F"/>
                </a:solidFill>
                <a:latin typeface="Trebuchet MS"/>
                <a:ea typeface="Trebuchet MS"/>
                <a:cs typeface="Trebuchet MS"/>
                <a:sym typeface="Trebuchet MS"/>
              </a:rPr>
              <a:t>Winners of the Pitch this Friday -  Reception and Year 6!</a:t>
            </a:r>
            <a:endParaRPr sz="1800" b="0" i="0" u="none" strike="noStrike" cap="none">
              <a:solidFill>
                <a:srgbClr val="3F3F3F"/>
              </a:solidFill>
              <a:latin typeface="Trebuchet MS"/>
              <a:ea typeface="Trebuchet MS"/>
              <a:cs typeface="Trebuchet MS"/>
              <a:sym typeface="Trebuchet MS"/>
            </a:endParaRPr>
          </a:p>
        </p:txBody>
      </p:sp>
      <p:pic>
        <p:nvPicPr>
          <p:cNvPr id="343" name="Google Shape;343;g3d14e1766c4_2_34"/>
          <p:cNvPicPr preferRelativeResize="0"/>
          <p:nvPr/>
        </p:nvPicPr>
        <p:blipFill rotWithShape="1">
          <a:blip r:embed="rId4">
            <a:alphaModFix/>
          </a:blip>
          <a:srcRect r="76010"/>
          <a:stretch/>
        </p:blipFill>
        <p:spPr>
          <a:xfrm>
            <a:off x="3021825" y="1475875"/>
            <a:ext cx="3016685" cy="3388225"/>
          </a:xfrm>
          <a:prstGeom prst="rect">
            <a:avLst/>
          </a:prstGeom>
          <a:noFill/>
          <a:ln>
            <a:noFill/>
          </a:ln>
        </p:spPr>
      </p:pic>
      <p:pic>
        <p:nvPicPr>
          <p:cNvPr id="344" name="Google Shape;344;g3d14e1766c4_2_34"/>
          <p:cNvPicPr preferRelativeResize="0"/>
          <p:nvPr/>
        </p:nvPicPr>
        <p:blipFill rotWithShape="1">
          <a:blip r:embed="rId4">
            <a:alphaModFix/>
          </a:blip>
          <a:srcRect l="90737"/>
          <a:stretch/>
        </p:blipFill>
        <p:spPr>
          <a:xfrm>
            <a:off x="6038511" y="1475875"/>
            <a:ext cx="1164715" cy="3388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33a8f3736ad_1_0"/>
          <p:cNvSpPr txBox="1">
            <a:spLocks noGrp="1"/>
          </p:cNvSpPr>
          <p:nvPr>
            <p:ph type="subTitle" idx="1"/>
          </p:nvPr>
        </p:nvSpPr>
        <p:spPr>
          <a:xfrm>
            <a:off x="2999656" y="5085184"/>
            <a:ext cx="6400800" cy="14151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SzPts val="1920"/>
              <a:buNone/>
            </a:pPr>
            <a:r>
              <a:rPr lang="en-GB" sz="2400" b="1">
                <a:solidFill>
                  <a:schemeClr val="dk1"/>
                </a:solidFill>
                <a:latin typeface="Century Gothic"/>
                <a:ea typeface="Century Gothic"/>
                <a:cs typeface="Century Gothic"/>
                <a:sym typeface="Century Gothic"/>
              </a:rPr>
              <a:t>Whole School </a:t>
            </a:r>
            <a:endParaRPr/>
          </a:p>
          <a:p>
            <a:pPr marL="0" lvl="0" indent="0" algn="ctr" rtl="0">
              <a:lnSpc>
                <a:spcPct val="100000"/>
              </a:lnSpc>
              <a:spcBef>
                <a:spcPts val="1000"/>
              </a:spcBef>
              <a:spcAft>
                <a:spcPts val="0"/>
              </a:spcAft>
              <a:buSzPts val="1920"/>
              <a:buNone/>
            </a:pPr>
            <a:r>
              <a:rPr lang="en-GB" sz="2400" b="1">
                <a:solidFill>
                  <a:schemeClr val="dk1"/>
                </a:solidFill>
                <a:latin typeface="Century Gothic"/>
                <a:ea typeface="Century Gothic"/>
                <a:cs typeface="Century Gothic"/>
                <a:sym typeface="Century Gothic"/>
              </a:rPr>
              <a:t> </a:t>
            </a:r>
            <a:r>
              <a:rPr lang="en-GB" sz="3600" b="1">
                <a:solidFill>
                  <a:schemeClr val="dk1"/>
                </a:solidFill>
                <a:latin typeface="Century Gothic"/>
                <a:ea typeface="Century Gothic"/>
                <a:cs typeface="Century Gothic"/>
                <a:sym typeface="Century Gothic"/>
              </a:rPr>
              <a:t>Star of the Week </a:t>
            </a:r>
            <a:endParaRPr sz="3600" b="1">
              <a:solidFill>
                <a:schemeClr val="dk1"/>
              </a:solidFill>
              <a:latin typeface="Century Gothic"/>
              <a:ea typeface="Century Gothic"/>
              <a:cs typeface="Century Gothic"/>
              <a:sym typeface="Century Gothic"/>
            </a:endParaRPr>
          </a:p>
          <a:p>
            <a:pPr marL="0" lvl="0" indent="0" algn="ctr" rtl="0">
              <a:lnSpc>
                <a:spcPct val="100000"/>
              </a:lnSpc>
              <a:spcBef>
                <a:spcPts val="1000"/>
              </a:spcBef>
              <a:spcAft>
                <a:spcPts val="0"/>
              </a:spcAft>
              <a:buSzPts val="1920"/>
              <a:buNone/>
            </a:pPr>
            <a:r>
              <a:rPr lang="en-GB" sz="2400" b="1">
                <a:solidFill>
                  <a:schemeClr val="dk1"/>
                </a:solidFill>
                <a:latin typeface="Century Gothic"/>
                <a:ea typeface="Century Gothic"/>
                <a:cs typeface="Century Gothic"/>
                <a:sym typeface="Century Gothic"/>
              </a:rPr>
              <a:t>Friday 12th June 2026</a:t>
            </a:r>
            <a:endParaRPr sz="2400" b="1">
              <a:solidFill>
                <a:schemeClr val="dk1"/>
              </a:solidFill>
              <a:latin typeface="Century Gothic"/>
              <a:ea typeface="Century Gothic"/>
              <a:cs typeface="Century Gothic"/>
              <a:sym typeface="Century Gothic"/>
            </a:endParaRPr>
          </a:p>
        </p:txBody>
      </p:sp>
      <p:pic>
        <p:nvPicPr>
          <p:cNvPr id="351" name="Google Shape;351;g33a8f3736ad_1_0" descr="C:\Users\chinkson\AppData\Local\Microsoft\Windows\INetCache\Content.Word\StMarysCatholicSchool_Logo_RGB.PNG"/>
          <p:cNvPicPr preferRelativeResize="0"/>
          <p:nvPr/>
        </p:nvPicPr>
        <p:blipFill rotWithShape="1">
          <a:blip r:embed="rId3">
            <a:alphaModFix/>
          </a:blip>
          <a:srcRect/>
          <a:stretch/>
        </p:blipFill>
        <p:spPr>
          <a:xfrm>
            <a:off x="4986337" y="1700809"/>
            <a:ext cx="2837855" cy="2920404"/>
          </a:xfrm>
          <a:prstGeom prst="rect">
            <a:avLst/>
          </a:prstGeom>
          <a:noFill/>
          <a:ln>
            <a:noFill/>
          </a:ln>
        </p:spPr>
      </p:pic>
      <p:pic>
        <p:nvPicPr>
          <p:cNvPr id="352" name="Google Shape;352;g33a8f3736ad_1_0"/>
          <p:cNvPicPr preferRelativeResize="0"/>
          <p:nvPr/>
        </p:nvPicPr>
        <p:blipFill rotWithShape="1">
          <a:blip r:embed="rId4">
            <a:alphaModFix/>
          </a:blip>
          <a:srcRect/>
          <a:stretch/>
        </p:blipFill>
        <p:spPr>
          <a:xfrm>
            <a:off x="3431704" y="476672"/>
            <a:ext cx="5732555" cy="937289"/>
          </a:xfrm>
          <a:prstGeom prst="rect">
            <a:avLst/>
          </a:prstGeom>
          <a:noFill/>
          <a:ln>
            <a:noFill/>
          </a:ln>
        </p:spPr>
      </p:pic>
      <p:pic>
        <p:nvPicPr>
          <p:cNvPr id="353" name="Google Shape;353;g33a8f3736ad_1_0"/>
          <p:cNvPicPr preferRelativeResize="0"/>
          <p:nvPr/>
        </p:nvPicPr>
        <p:blipFill rotWithShape="1">
          <a:blip r:embed="rId5">
            <a:alphaModFix/>
          </a:blip>
          <a:srcRect/>
          <a:stretch/>
        </p:blipFill>
        <p:spPr>
          <a:xfrm>
            <a:off x="10704512" y="260649"/>
            <a:ext cx="1028691" cy="958552"/>
          </a:xfrm>
          <a:prstGeom prst="rect">
            <a:avLst/>
          </a:prstGeom>
          <a:noFill/>
          <a:ln>
            <a:noFill/>
          </a:ln>
        </p:spPr>
      </p:pic>
      <p:pic>
        <p:nvPicPr>
          <p:cNvPr id="354" name="Google Shape;354;g33a8f3736ad_1_0"/>
          <p:cNvPicPr preferRelativeResize="0"/>
          <p:nvPr/>
        </p:nvPicPr>
        <p:blipFill rotWithShape="1">
          <a:blip r:embed="rId5">
            <a:alphaModFix/>
          </a:blip>
          <a:srcRect/>
          <a:stretch/>
        </p:blipFill>
        <p:spPr>
          <a:xfrm>
            <a:off x="263351" y="188640"/>
            <a:ext cx="1110431" cy="10347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3eb91e12fc3_0_11"/>
          <p:cNvSpPr txBox="1"/>
          <p:nvPr/>
        </p:nvSpPr>
        <p:spPr>
          <a:xfrm>
            <a:off x="4555775" y="328875"/>
            <a:ext cx="4848000" cy="5912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GB" sz="2300" b="1" i="0" u="none" strike="noStrike" cap="none">
                <a:solidFill>
                  <a:srgbClr val="38761D"/>
                </a:solidFill>
                <a:highlight>
                  <a:schemeClr val="lt1"/>
                </a:highlight>
                <a:latin typeface="Century Gothic"/>
                <a:ea typeface="Century Gothic"/>
                <a:cs typeface="Century Gothic"/>
                <a:sym typeface="Century Gothic"/>
              </a:rPr>
              <a:t>As we gather together, we pray for all those who have suffered because of the Grenfell Tower fire nine years ago.</a:t>
            </a:r>
            <a:endParaRPr sz="1700" b="0" i="0" u="none" strike="noStrike" cap="none">
              <a:solidFill>
                <a:srgbClr val="38761D"/>
              </a:solidFill>
              <a:highlight>
                <a:schemeClr val="lt1"/>
              </a:highlight>
              <a:latin typeface="Century Gothic"/>
              <a:ea typeface="Century Gothic"/>
              <a:cs typeface="Century Gothic"/>
              <a:sym typeface="Century Gothic"/>
            </a:endParaRPr>
          </a:p>
          <a:p>
            <a:pPr marL="0" marR="0" lvl="0" indent="0" algn="ctr" rtl="0">
              <a:lnSpc>
                <a:spcPct val="100000"/>
              </a:lnSpc>
              <a:spcBef>
                <a:spcPts val="1081"/>
              </a:spcBef>
              <a:spcAft>
                <a:spcPts val="0"/>
              </a:spcAft>
              <a:buClr>
                <a:srgbClr val="000000"/>
              </a:buClr>
              <a:buSzPts val="2300"/>
              <a:buFont typeface="Arial"/>
              <a:buNone/>
            </a:pPr>
            <a:r>
              <a:rPr lang="en-GB" sz="2300" b="1" i="0" u="none" strike="noStrike" cap="none">
                <a:solidFill>
                  <a:srgbClr val="38761D"/>
                </a:solidFill>
                <a:highlight>
                  <a:schemeClr val="lt1"/>
                </a:highlight>
                <a:latin typeface="Century Gothic"/>
                <a:ea typeface="Century Gothic"/>
                <a:cs typeface="Century Gothic"/>
                <a:sym typeface="Century Gothic"/>
              </a:rPr>
              <a:t>We pray for all the residents of Grenfell Tower. We pray particularly for those who have suffered injury, those who have died, and all the residents who were left without a home, families who lost their loved ones and the entire community that has been affected.</a:t>
            </a:r>
            <a:endParaRPr sz="2300" b="1" i="0" u="none" strike="noStrike" cap="none">
              <a:solidFill>
                <a:srgbClr val="38761D"/>
              </a:solidFill>
              <a:highlight>
                <a:schemeClr val="lt1"/>
              </a:highlight>
              <a:latin typeface="Century Gothic"/>
              <a:ea typeface="Century Gothic"/>
              <a:cs typeface="Century Gothic"/>
              <a:sym typeface="Century Gothic"/>
            </a:endParaRPr>
          </a:p>
          <a:p>
            <a:pPr marL="0" marR="0" lvl="0" indent="0" algn="ctr" rtl="0">
              <a:lnSpc>
                <a:spcPct val="100000"/>
              </a:lnSpc>
              <a:spcBef>
                <a:spcPts val="1451"/>
              </a:spcBef>
              <a:spcAft>
                <a:spcPts val="0"/>
              </a:spcAft>
              <a:buClr>
                <a:schemeClr val="dk1"/>
              </a:buClr>
              <a:buSzPts val="3680"/>
              <a:buFont typeface="Arial"/>
              <a:buNone/>
            </a:pPr>
            <a:endParaRPr sz="2000" b="0" i="0" u="none" strike="noStrike" cap="none">
              <a:solidFill>
                <a:srgbClr val="3E5D08"/>
              </a:solidFill>
              <a:latin typeface="Century Gothic"/>
              <a:ea typeface="Century Gothic"/>
              <a:cs typeface="Century Gothic"/>
              <a:sym typeface="Century Gothic"/>
            </a:endParaRPr>
          </a:p>
          <a:p>
            <a:pPr marL="0" marR="0" lvl="0" indent="0" algn="ctr" rtl="0">
              <a:lnSpc>
                <a:spcPct val="100000"/>
              </a:lnSpc>
              <a:spcBef>
                <a:spcPts val="1081"/>
              </a:spcBef>
              <a:spcAft>
                <a:spcPts val="0"/>
              </a:spcAft>
              <a:buClr>
                <a:srgbClr val="000000"/>
              </a:buClr>
              <a:buSzPts val="2300"/>
              <a:buFont typeface="Arial"/>
              <a:buNone/>
            </a:pPr>
            <a:endParaRPr sz="2300" b="1" i="0" u="none" strike="noStrike" cap="none">
              <a:solidFill>
                <a:srgbClr val="38761D"/>
              </a:solidFill>
              <a:highlight>
                <a:schemeClr val="lt1"/>
              </a:highlight>
              <a:latin typeface="Century Gothic"/>
              <a:ea typeface="Century Gothic"/>
              <a:cs typeface="Century Gothic"/>
              <a:sym typeface="Century Gothic"/>
            </a:endParaRPr>
          </a:p>
        </p:txBody>
      </p:sp>
      <p:pic>
        <p:nvPicPr>
          <p:cNvPr id="167" name="Google Shape;167;g3eb91e12fc3_0_11"/>
          <p:cNvPicPr preferRelativeResize="0"/>
          <p:nvPr/>
        </p:nvPicPr>
        <p:blipFill rotWithShape="1">
          <a:blip r:embed="rId3">
            <a:alphaModFix/>
          </a:blip>
          <a:srcRect/>
          <a:stretch/>
        </p:blipFill>
        <p:spPr>
          <a:xfrm>
            <a:off x="1123224" y="525125"/>
            <a:ext cx="3225475" cy="4533199"/>
          </a:xfrm>
          <a:prstGeom prst="rect">
            <a:avLst/>
          </a:prstGeom>
          <a:noFill/>
          <a:ln>
            <a:noFill/>
          </a:ln>
        </p:spPr>
      </p:pic>
      <p:sp>
        <p:nvSpPr>
          <p:cNvPr id="168" name="Google Shape;168;g3eb91e12fc3_0_11"/>
          <p:cNvSpPr txBox="1"/>
          <p:nvPr/>
        </p:nvSpPr>
        <p:spPr>
          <a:xfrm>
            <a:off x="2582400" y="5627725"/>
            <a:ext cx="5615700" cy="92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GB" sz="2100" b="0" i="0" u="none" strike="noStrike" cap="none">
                <a:solidFill>
                  <a:srgbClr val="3F3F3F"/>
                </a:solidFill>
                <a:latin typeface="Trebuchet MS"/>
                <a:ea typeface="Trebuchet MS"/>
                <a:cs typeface="Trebuchet MS"/>
                <a:sym typeface="Trebuchet MS"/>
              </a:rPr>
              <a:t>We will now have 72 seconds of silence for 72 lives lost.</a:t>
            </a:r>
            <a:endParaRPr sz="2100" b="0" i="0" u="none" strike="noStrike" cap="none">
              <a:solidFill>
                <a:srgbClr val="3F3F3F"/>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g3e89fe0d593_9_0" descr="C:\Users\lherman\AppData\Local\Microsoft\Windows\Temporary Internet Files\Content.Outlook\790V5TZ6\StMarysCatholicSchool_Logo_RGB.PNG"/>
          <p:cNvPicPr preferRelativeResize="0"/>
          <p:nvPr/>
        </p:nvPicPr>
        <p:blipFill rotWithShape="1">
          <a:blip r:embed="rId3">
            <a:alphaModFix/>
          </a:blip>
          <a:srcRect/>
          <a:stretch/>
        </p:blipFill>
        <p:spPr>
          <a:xfrm>
            <a:off x="364668" y="334971"/>
            <a:ext cx="1008112" cy="940904"/>
          </a:xfrm>
          <a:prstGeom prst="rect">
            <a:avLst/>
          </a:prstGeom>
          <a:noFill/>
          <a:ln>
            <a:noFill/>
          </a:ln>
        </p:spPr>
      </p:pic>
      <p:sp>
        <p:nvSpPr>
          <p:cNvPr id="174" name="Google Shape;174;g3e89fe0d593_9_0"/>
          <p:cNvSpPr/>
          <p:nvPr/>
        </p:nvSpPr>
        <p:spPr>
          <a:xfrm>
            <a:off x="2063552" y="334971"/>
            <a:ext cx="8814300" cy="317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FF"/>
                </a:solidFill>
                <a:latin typeface="Comic Sans MS"/>
                <a:ea typeface="Comic Sans MS"/>
                <a:cs typeface="Comic Sans MS"/>
                <a:sym typeface="Comic Sans MS"/>
              </a:rPr>
              <a:t>Our Father who art in Heaven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FF"/>
                </a:solidFill>
                <a:latin typeface="Comic Sans MS"/>
                <a:ea typeface="Comic Sans MS"/>
                <a:cs typeface="Comic Sans MS"/>
                <a:sym typeface="Comic Sans MS"/>
              </a:rPr>
              <a:t>Hallowed be Thy Name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FF"/>
                </a:solidFill>
                <a:latin typeface="Comic Sans MS"/>
                <a:ea typeface="Comic Sans MS"/>
                <a:cs typeface="Comic Sans MS"/>
                <a:sym typeface="Comic Sans MS"/>
              </a:rPr>
              <a:t>Thy Kingdom come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FF"/>
                </a:solidFill>
                <a:latin typeface="Comic Sans MS"/>
                <a:ea typeface="Comic Sans MS"/>
                <a:cs typeface="Comic Sans MS"/>
                <a:sym typeface="Comic Sans MS"/>
              </a:rPr>
              <a:t>Thy will be done on Earth as it is in Heaven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FF"/>
                </a:solidFill>
                <a:latin typeface="Comic Sans MS"/>
                <a:ea typeface="Comic Sans MS"/>
                <a:cs typeface="Comic Sans MS"/>
                <a:sym typeface="Comic Sans MS"/>
              </a:rPr>
              <a:t>Give us this day our daily bread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FF"/>
                </a:solidFill>
                <a:latin typeface="Comic Sans MS"/>
                <a:ea typeface="Comic Sans MS"/>
                <a:cs typeface="Comic Sans MS"/>
                <a:sym typeface="Comic Sans MS"/>
              </a:rPr>
              <a:t>And forgive us our trespasses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FF"/>
                </a:solidFill>
                <a:latin typeface="Comic Sans MS"/>
                <a:ea typeface="Comic Sans MS"/>
                <a:cs typeface="Comic Sans MS"/>
                <a:sym typeface="Comic Sans MS"/>
              </a:rPr>
              <a:t>As we forgive those who trespass against us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FF"/>
                </a:solidFill>
                <a:latin typeface="Comic Sans MS"/>
                <a:ea typeface="Comic Sans MS"/>
                <a:cs typeface="Comic Sans MS"/>
                <a:sym typeface="Comic Sans MS"/>
              </a:rPr>
              <a:t>And lead us not into temptation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FF"/>
                </a:solidFill>
                <a:latin typeface="Comic Sans MS"/>
                <a:ea typeface="Comic Sans MS"/>
                <a:cs typeface="Comic Sans MS"/>
                <a:sym typeface="Comic Sans MS"/>
              </a:rPr>
              <a:t>But deliver us from evil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FF"/>
                </a:solidFill>
                <a:latin typeface="Comic Sans MS"/>
                <a:ea typeface="Comic Sans MS"/>
                <a:cs typeface="Comic Sans MS"/>
                <a:sym typeface="Comic Sans MS"/>
              </a:rPr>
              <a:t>Amen</a:t>
            </a:r>
            <a:endParaRPr sz="1400" b="0" i="0" u="none" strike="noStrike" cap="none">
              <a:solidFill>
                <a:srgbClr val="000000"/>
              </a:solidFill>
              <a:latin typeface="Arial"/>
              <a:ea typeface="Arial"/>
              <a:cs typeface="Arial"/>
              <a:sym typeface="Arial"/>
            </a:endParaRPr>
          </a:p>
        </p:txBody>
      </p:sp>
      <p:pic>
        <p:nvPicPr>
          <p:cNvPr id="175" name="Google Shape;175;g3e89fe0d593_9_0" descr="Blog | Mary, Mother of the Church"/>
          <p:cNvPicPr preferRelativeResize="0"/>
          <p:nvPr/>
        </p:nvPicPr>
        <p:blipFill rotWithShape="1">
          <a:blip r:embed="rId4">
            <a:alphaModFix/>
          </a:blip>
          <a:srcRect/>
          <a:stretch/>
        </p:blipFill>
        <p:spPr>
          <a:xfrm>
            <a:off x="4655840" y="3789040"/>
            <a:ext cx="3335005" cy="2880320"/>
          </a:xfrm>
          <a:prstGeom prst="rect">
            <a:avLst/>
          </a:prstGeom>
          <a:noFill/>
          <a:ln>
            <a:noFill/>
          </a:ln>
        </p:spPr>
      </p:pic>
      <p:pic>
        <p:nvPicPr>
          <p:cNvPr id="176" name="Google Shape;176;g3e89fe0d593_9_0" descr="C:\Users\lherman\AppData\Local\Microsoft\Windows\Temporary Internet Files\Content.Outlook\790V5TZ6\StMarysCatholicSchool_Logo_RGB.PNG"/>
          <p:cNvPicPr preferRelativeResize="0"/>
          <p:nvPr/>
        </p:nvPicPr>
        <p:blipFill rotWithShape="1">
          <a:blip r:embed="rId3">
            <a:alphaModFix/>
          </a:blip>
          <a:srcRect/>
          <a:stretch/>
        </p:blipFill>
        <p:spPr>
          <a:xfrm>
            <a:off x="10560496" y="360822"/>
            <a:ext cx="1008112" cy="9409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3e89fe0d593_9_141" descr="Mary, Mother Of Jesus Madonna, PNG, 588x792px, Mary, Art, Ave Maria, Child  Jesus, Christianity Download Free"/>
          <p:cNvPicPr preferRelativeResize="0"/>
          <p:nvPr/>
        </p:nvPicPr>
        <p:blipFill rotWithShape="1">
          <a:blip r:embed="rId3">
            <a:alphaModFix/>
          </a:blip>
          <a:srcRect/>
          <a:stretch/>
        </p:blipFill>
        <p:spPr>
          <a:xfrm>
            <a:off x="1237863" y="404664"/>
            <a:ext cx="2109187" cy="2405581"/>
          </a:xfrm>
          <a:prstGeom prst="rect">
            <a:avLst/>
          </a:prstGeom>
          <a:noFill/>
          <a:ln>
            <a:noFill/>
          </a:ln>
        </p:spPr>
      </p:pic>
      <p:sp>
        <p:nvSpPr>
          <p:cNvPr id="182" name="Google Shape;182;g3e89fe0d593_9_141"/>
          <p:cNvSpPr txBox="1">
            <a:spLocks noGrp="1"/>
          </p:cNvSpPr>
          <p:nvPr>
            <p:ph type="body" idx="1"/>
          </p:nvPr>
        </p:nvSpPr>
        <p:spPr>
          <a:xfrm>
            <a:off x="3347051" y="774620"/>
            <a:ext cx="5125200" cy="580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240"/>
              <a:buNone/>
            </a:pPr>
            <a:r>
              <a:rPr lang="en-GB" sz="2800">
                <a:solidFill>
                  <a:srgbClr val="00B050"/>
                </a:solidFill>
                <a:latin typeface="Comic Sans MS"/>
                <a:ea typeface="Comic Sans MS"/>
                <a:cs typeface="Comic Sans MS"/>
                <a:sym typeface="Comic Sans MS"/>
              </a:rPr>
              <a:t>Hail Mary, Full of Grace</a:t>
            </a:r>
            <a:endParaRPr/>
          </a:p>
          <a:p>
            <a:pPr marL="0" lvl="0" indent="0" algn="ctr" rtl="0">
              <a:lnSpc>
                <a:spcPct val="100000"/>
              </a:lnSpc>
              <a:spcBef>
                <a:spcPts val="1000"/>
              </a:spcBef>
              <a:spcAft>
                <a:spcPts val="0"/>
              </a:spcAft>
              <a:buSzPts val="2240"/>
              <a:buNone/>
            </a:pPr>
            <a:r>
              <a:rPr lang="en-GB" sz="2800">
                <a:solidFill>
                  <a:srgbClr val="00B050"/>
                </a:solidFill>
                <a:latin typeface="Comic Sans MS"/>
                <a:ea typeface="Comic Sans MS"/>
                <a:cs typeface="Comic Sans MS"/>
                <a:sym typeface="Comic Sans MS"/>
              </a:rPr>
              <a:t>The Lord is with Thee</a:t>
            </a:r>
            <a:endParaRPr/>
          </a:p>
          <a:p>
            <a:pPr marL="0" lvl="0" indent="0" algn="ctr" rtl="0">
              <a:lnSpc>
                <a:spcPct val="100000"/>
              </a:lnSpc>
              <a:spcBef>
                <a:spcPts val="1000"/>
              </a:spcBef>
              <a:spcAft>
                <a:spcPts val="0"/>
              </a:spcAft>
              <a:buSzPts val="2240"/>
              <a:buNone/>
            </a:pPr>
            <a:r>
              <a:rPr lang="en-GB" sz="2800">
                <a:solidFill>
                  <a:srgbClr val="00B050"/>
                </a:solidFill>
                <a:latin typeface="Comic Sans MS"/>
                <a:ea typeface="Comic Sans MS"/>
                <a:cs typeface="Comic Sans MS"/>
                <a:sym typeface="Comic Sans MS"/>
              </a:rPr>
              <a:t>Blessed are Thou amongst women </a:t>
            </a:r>
            <a:endParaRPr/>
          </a:p>
          <a:p>
            <a:pPr marL="0" lvl="0" indent="0" algn="ctr" rtl="0">
              <a:lnSpc>
                <a:spcPct val="100000"/>
              </a:lnSpc>
              <a:spcBef>
                <a:spcPts val="1000"/>
              </a:spcBef>
              <a:spcAft>
                <a:spcPts val="0"/>
              </a:spcAft>
              <a:buSzPts val="2240"/>
              <a:buNone/>
            </a:pPr>
            <a:r>
              <a:rPr lang="en-GB" sz="2800">
                <a:solidFill>
                  <a:srgbClr val="00B050"/>
                </a:solidFill>
                <a:latin typeface="Comic Sans MS"/>
                <a:ea typeface="Comic Sans MS"/>
                <a:cs typeface="Comic Sans MS"/>
                <a:sym typeface="Comic Sans MS"/>
              </a:rPr>
              <a:t>And Blessed is the fruit of Thy womb, Jesus</a:t>
            </a:r>
            <a:endParaRPr/>
          </a:p>
          <a:p>
            <a:pPr marL="0" lvl="0" indent="0" algn="ctr" rtl="0">
              <a:lnSpc>
                <a:spcPct val="100000"/>
              </a:lnSpc>
              <a:spcBef>
                <a:spcPts val="1000"/>
              </a:spcBef>
              <a:spcAft>
                <a:spcPts val="0"/>
              </a:spcAft>
              <a:buSzPts val="2240"/>
              <a:buNone/>
            </a:pPr>
            <a:r>
              <a:rPr lang="en-GB" sz="2800">
                <a:solidFill>
                  <a:srgbClr val="00B050"/>
                </a:solidFill>
                <a:latin typeface="Comic Sans MS"/>
                <a:ea typeface="Comic Sans MS"/>
                <a:cs typeface="Comic Sans MS"/>
                <a:sym typeface="Comic Sans MS"/>
              </a:rPr>
              <a:t>Holy Mary , Mother of God</a:t>
            </a:r>
            <a:endParaRPr/>
          </a:p>
          <a:p>
            <a:pPr marL="0" lvl="0" indent="0" algn="ctr" rtl="0">
              <a:lnSpc>
                <a:spcPct val="100000"/>
              </a:lnSpc>
              <a:spcBef>
                <a:spcPts val="1000"/>
              </a:spcBef>
              <a:spcAft>
                <a:spcPts val="0"/>
              </a:spcAft>
              <a:buSzPts val="2240"/>
              <a:buNone/>
            </a:pPr>
            <a:r>
              <a:rPr lang="en-GB" sz="2800">
                <a:solidFill>
                  <a:srgbClr val="00B050"/>
                </a:solidFill>
                <a:latin typeface="Comic Sans MS"/>
                <a:ea typeface="Comic Sans MS"/>
                <a:cs typeface="Comic Sans MS"/>
                <a:sym typeface="Comic Sans MS"/>
              </a:rPr>
              <a:t>Pray for us sinners </a:t>
            </a:r>
            <a:endParaRPr/>
          </a:p>
          <a:p>
            <a:pPr marL="0" lvl="0" indent="0" algn="ctr" rtl="0">
              <a:lnSpc>
                <a:spcPct val="100000"/>
              </a:lnSpc>
              <a:spcBef>
                <a:spcPts val="1000"/>
              </a:spcBef>
              <a:spcAft>
                <a:spcPts val="0"/>
              </a:spcAft>
              <a:buSzPts val="2240"/>
              <a:buNone/>
            </a:pPr>
            <a:r>
              <a:rPr lang="en-GB" sz="2800">
                <a:solidFill>
                  <a:srgbClr val="00B050"/>
                </a:solidFill>
                <a:latin typeface="Comic Sans MS"/>
                <a:ea typeface="Comic Sans MS"/>
                <a:cs typeface="Comic Sans MS"/>
                <a:sym typeface="Comic Sans MS"/>
              </a:rPr>
              <a:t>Now and in the hour of our death</a:t>
            </a:r>
            <a:endParaRPr/>
          </a:p>
          <a:p>
            <a:pPr marL="0" lvl="0" indent="0" algn="ctr" rtl="0">
              <a:lnSpc>
                <a:spcPct val="100000"/>
              </a:lnSpc>
              <a:spcBef>
                <a:spcPts val="1000"/>
              </a:spcBef>
              <a:spcAft>
                <a:spcPts val="0"/>
              </a:spcAft>
              <a:buSzPts val="2240"/>
              <a:buNone/>
            </a:pPr>
            <a:r>
              <a:rPr lang="en-GB" sz="2800">
                <a:solidFill>
                  <a:srgbClr val="00B050"/>
                </a:solidFill>
                <a:latin typeface="Comic Sans MS"/>
                <a:ea typeface="Comic Sans MS"/>
                <a:cs typeface="Comic Sans MS"/>
                <a:sym typeface="Comic Sans MS"/>
              </a:rPr>
              <a:t>Amen</a:t>
            </a:r>
            <a:endParaRPr sz="2800">
              <a:solidFill>
                <a:srgbClr val="00B050"/>
              </a:solidFill>
              <a:latin typeface="Comic Sans MS"/>
              <a:ea typeface="Comic Sans MS"/>
              <a:cs typeface="Comic Sans MS"/>
              <a:sym typeface="Comic Sans MS"/>
            </a:endParaRPr>
          </a:p>
        </p:txBody>
      </p:sp>
      <p:pic>
        <p:nvPicPr>
          <p:cNvPr id="183" name="Google Shape;183;g3e89fe0d593_9_141" descr="Mary, Mother of Jesus – Diocesan"/>
          <p:cNvPicPr preferRelativeResize="0"/>
          <p:nvPr/>
        </p:nvPicPr>
        <p:blipFill rotWithShape="1">
          <a:blip r:embed="rId4">
            <a:alphaModFix/>
          </a:blip>
          <a:srcRect/>
          <a:stretch/>
        </p:blipFill>
        <p:spPr>
          <a:xfrm>
            <a:off x="8976320" y="4243415"/>
            <a:ext cx="2520280" cy="2356074"/>
          </a:xfrm>
          <a:prstGeom prst="rect">
            <a:avLst/>
          </a:prstGeom>
          <a:noFill/>
          <a:ln>
            <a:noFill/>
          </a:ln>
        </p:spPr>
      </p:pic>
      <p:pic>
        <p:nvPicPr>
          <p:cNvPr id="184" name="Google Shape;184;g3e89fe0d593_9_141"/>
          <p:cNvPicPr preferRelativeResize="0"/>
          <p:nvPr/>
        </p:nvPicPr>
        <p:blipFill rotWithShape="1">
          <a:blip r:embed="rId5">
            <a:alphaModFix/>
          </a:blip>
          <a:srcRect/>
          <a:stretch/>
        </p:blipFill>
        <p:spPr>
          <a:xfrm>
            <a:off x="10699870" y="306049"/>
            <a:ext cx="988523" cy="921123"/>
          </a:xfrm>
          <a:prstGeom prst="rect">
            <a:avLst/>
          </a:prstGeom>
          <a:noFill/>
          <a:ln>
            <a:noFill/>
          </a:ln>
        </p:spPr>
      </p:pic>
      <p:pic>
        <p:nvPicPr>
          <p:cNvPr id="185" name="Google Shape;185;g3e89fe0d593_9_141"/>
          <p:cNvPicPr preferRelativeResize="0"/>
          <p:nvPr/>
        </p:nvPicPr>
        <p:blipFill rotWithShape="1">
          <a:blip r:embed="rId5">
            <a:alphaModFix/>
          </a:blip>
          <a:srcRect/>
          <a:stretch/>
        </p:blipFill>
        <p:spPr>
          <a:xfrm>
            <a:off x="130923" y="188640"/>
            <a:ext cx="988523" cy="9211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p:nvPr/>
        </p:nvSpPr>
        <p:spPr>
          <a:xfrm>
            <a:off x="2135560" y="764704"/>
            <a:ext cx="6048672" cy="48397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FF0000"/>
                </a:solidFill>
                <a:latin typeface="Century Gothic"/>
                <a:ea typeface="Century Gothic"/>
                <a:cs typeface="Century Gothic"/>
                <a:sym typeface="Century Gothic"/>
              </a:rPr>
              <a:t>St Mary’s School Prayer</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050"/>
              <a:buFont typeface="Arial"/>
              <a:buNone/>
            </a:pPr>
            <a:r>
              <a:rPr lang="en-GB" sz="1050" b="1" i="0" u="none" strike="noStrike" cap="none">
                <a:solidFill>
                  <a:schemeClr val="dk1"/>
                </a:solidFill>
                <a:latin typeface="Century Gothic"/>
                <a:ea typeface="Century Gothic"/>
                <a:cs typeface="Century Gothic"/>
                <a:sym typeface="Century Gothic"/>
              </a:rPr>
              <a:t> </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O Holy Mary,</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Mother and Patron of our school, </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Turn your eyes of mercy towards us,</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that we may love God</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With all our hearts!</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May we imitate the tenderness</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of your Son, Jesus,</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showing love and respect</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For each person</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and ourselves as children of God.</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Guided by the Holy Spirit,</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May we create the school,</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where Mercy and Compassion</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Is the centre of our lives.</a:t>
            </a:r>
            <a:endParaRPr sz="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entury Gothic"/>
                <a:ea typeface="Century Gothic"/>
                <a:cs typeface="Century Gothic"/>
                <a:sym typeface="Century Gothic"/>
              </a:rPr>
              <a:t>Amen</a:t>
            </a:r>
            <a:endParaRPr sz="800" b="0" i="0" u="none" strike="noStrike" cap="none">
              <a:solidFill>
                <a:schemeClr val="dk1"/>
              </a:solidFill>
              <a:latin typeface="Times New Roman"/>
              <a:ea typeface="Times New Roman"/>
              <a:cs typeface="Times New Roman"/>
              <a:sym typeface="Times New Roman"/>
            </a:endParaRPr>
          </a:p>
        </p:txBody>
      </p:sp>
      <p:pic>
        <p:nvPicPr>
          <p:cNvPr id="191" name="Google Shape;191;p4"/>
          <p:cNvPicPr preferRelativeResize="0"/>
          <p:nvPr/>
        </p:nvPicPr>
        <p:blipFill rotWithShape="1">
          <a:blip r:embed="rId3">
            <a:alphaModFix/>
          </a:blip>
          <a:srcRect/>
          <a:stretch/>
        </p:blipFill>
        <p:spPr>
          <a:xfrm>
            <a:off x="10699870" y="306049"/>
            <a:ext cx="988523" cy="921123"/>
          </a:xfrm>
          <a:prstGeom prst="rect">
            <a:avLst/>
          </a:prstGeom>
          <a:noFill/>
          <a:ln>
            <a:noFill/>
          </a:ln>
        </p:spPr>
      </p:pic>
      <p:pic>
        <p:nvPicPr>
          <p:cNvPr id="192" name="Google Shape;192;p4"/>
          <p:cNvPicPr preferRelativeResize="0"/>
          <p:nvPr/>
        </p:nvPicPr>
        <p:blipFill rotWithShape="1">
          <a:blip r:embed="rId3">
            <a:alphaModFix/>
          </a:blip>
          <a:srcRect/>
          <a:stretch/>
        </p:blipFill>
        <p:spPr>
          <a:xfrm>
            <a:off x="374381" y="331900"/>
            <a:ext cx="988523" cy="921123"/>
          </a:xfrm>
          <a:prstGeom prst="rect">
            <a:avLst/>
          </a:prstGeom>
          <a:noFill/>
          <a:ln>
            <a:noFill/>
          </a:ln>
        </p:spPr>
      </p:pic>
      <p:pic>
        <p:nvPicPr>
          <p:cNvPr id="193" name="Google Shape;193;p4"/>
          <p:cNvPicPr preferRelativeResize="0"/>
          <p:nvPr/>
        </p:nvPicPr>
        <p:blipFill rotWithShape="1">
          <a:blip r:embed="rId4">
            <a:alphaModFix/>
          </a:blip>
          <a:srcRect/>
          <a:stretch/>
        </p:blipFill>
        <p:spPr>
          <a:xfrm>
            <a:off x="7409575" y="2009900"/>
            <a:ext cx="2779625" cy="3440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g2fc700b20f8_2_6"/>
          <p:cNvPicPr preferRelativeResize="0"/>
          <p:nvPr/>
        </p:nvPicPr>
        <p:blipFill rotWithShape="1">
          <a:blip r:embed="rId3">
            <a:alphaModFix/>
          </a:blip>
          <a:srcRect/>
          <a:stretch/>
        </p:blipFill>
        <p:spPr>
          <a:xfrm>
            <a:off x="10699870" y="306049"/>
            <a:ext cx="988523" cy="921123"/>
          </a:xfrm>
          <a:prstGeom prst="rect">
            <a:avLst/>
          </a:prstGeom>
          <a:noFill/>
          <a:ln>
            <a:noFill/>
          </a:ln>
        </p:spPr>
      </p:pic>
      <p:pic>
        <p:nvPicPr>
          <p:cNvPr id="199" name="Google Shape;199;g2fc700b20f8_2_6"/>
          <p:cNvPicPr preferRelativeResize="0"/>
          <p:nvPr/>
        </p:nvPicPr>
        <p:blipFill rotWithShape="1">
          <a:blip r:embed="rId3">
            <a:alphaModFix/>
          </a:blip>
          <a:srcRect/>
          <a:stretch/>
        </p:blipFill>
        <p:spPr>
          <a:xfrm>
            <a:off x="374381" y="331900"/>
            <a:ext cx="988523" cy="921123"/>
          </a:xfrm>
          <a:prstGeom prst="rect">
            <a:avLst/>
          </a:prstGeom>
          <a:noFill/>
          <a:ln>
            <a:noFill/>
          </a:ln>
        </p:spPr>
      </p:pic>
      <p:pic>
        <p:nvPicPr>
          <p:cNvPr id="200" name="Google Shape;200;g2fc700b20f8_2_6"/>
          <p:cNvPicPr preferRelativeResize="0"/>
          <p:nvPr/>
        </p:nvPicPr>
        <p:blipFill rotWithShape="1">
          <a:blip r:embed="rId4">
            <a:alphaModFix/>
          </a:blip>
          <a:srcRect/>
          <a:stretch/>
        </p:blipFill>
        <p:spPr>
          <a:xfrm>
            <a:off x="8616280" y="2924944"/>
            <a:ext cx="2847080" cy="3523793"/>
          </a:xfrm>
          <a:prstGeom prst="rect">
            <a:avLst/>
          </a:prstGeom>
          <a:noFill/>
          <a:ln>
            <a:noFill/>
          </a:ln>
        </p:spPr>
      </p:pic>
      <p:pic>
        <p:nvPicPr>
          <p:cNvPr id="201" name="Google Shape;201;g2fc700b20f8_2_6"/>
          <p:cNvPicPr preferRelativeResize="0"/>
          <p:nvPr/>
        </p:nvPicPr>
        <p:blipFill rotWithShape="1">
          <a:blip r:embed="rId5">
            <a:alphaModFix/>
          </a:blip>
          <a:srcRect/>
          <a:stretch/>
        </p:blipFill>
        <p:spPr>
          <a:xfrm>
            <a:off x="1516600" y="968275"/>
            <a:ext cx="6704976" cy="5230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3d8dcd46ecb_2_7"/>
          <p:cNvPicPr preferRelativeResize="0"/>
          <p:nvPr/>
        </p:nvPicPr>
        <p:blipFill rotWithShape="1">
          <a:blip r:embed="rId3">
            <a:alphaModFix/>
          </a:blip>
          <a:srcRect/>
          <a:stretch/>
        </p:blipFill>
        <p:spPr>
          <a:xfrm>
            <a:off x="10632634" y="331899"/>
            <a:ext cx="988523" cy="921123"/>
          </a:xfrm>
          <a:prstGeom prst="rect">
            <a:avLst/>
          </a:prstGeom>
          <a:noFill/>
          <a:ln>
            <a:noFill/>
          </a:ln>
        </p:spPr>
      </p:pic>
      <p:pic>
        <p:nvPicPr>
          <p:cNvPr id="207" name="Google Shape;207;g3d8dcd46ecb_2_7"/>
          <p:cNvPicPr preferRelativeResize="0"/>
          <p:nvPr/>
        </p:nvPicPr>
        <p:blipFill rotWithShape="1">
          <a:blip r:embed="rId3">
            <a:alphaModFix/>
          </a:blip>
          <a:srcRect/>
          <a:stretch/>
        </p:blipFill>
        <p:spPr>
          <a:xfrm>
            <a:off x="432533" y="331899"/>
            <a:ext cx="988523" cy="921123"/>
          </a:xfrm>
          <a:prstGeom prst="rect">
            <a:avLst/>
          </a:prstGeom>
          <a:noFill/>
          <a:ln>
            <a:noFill/>
          </a:ln>
        </p:spPr>
      </p:pic>
      <p:sp>
        <p:nvSpPr>
          <p:cNvPr id="208" name="Google Shape;208;g3d8dcd46ecb_2_7"/>
          <p:cNvSpPr txBox="1">
            <a:spLocks noGrp="1"/>
          </p:cNvSpPr>
          <p:nvPr>
            <p:ph type="title"/>
          </p:nvPr>
        </p:nvSpPr>
        <p:spPr>
          <a:xfrm>
            <a:off x="1421050" y="4448075"/>
            <a:ext cx="8596800" cy="22272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SzPct val="111125"/>
              <a:buNone/>
            </a:pPr>
            <a:endParaRPr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SzPct val="124394"/>
              <a:buNone/>
            </a:pPr>
            <a:r>
              <a:rPr lang="en-GB" sz="2144" b="1">
                <a:solidFill>
                  <a:schemeClr val="dk1"/>
                </a:solidFill>
                <a:latin typeface="Century Gothic"/>
                <a:ea typeface="Century Gothic"/>
                <a:cs typeface="Century Gothic"/>
                <a:sym typeface="Century Gothic"/>
              </a:rPr>
              <a:t>EYFS</a:t>
            </a:r>
            <a:endParaRPr sz="2144"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SzPct val="124394"/>
              <a:buNone/>
            </a:pPr>
            <a:r>
              <a:rPr lang="en-GB" sz="2144" b="1">
                <a:solidFill>
                  <a:schemeClr val="dk1"/>
                </a:solidFill>
                <a:latin typeface="Century Gothic"/>
                <a:ea typeface="Century Gothic"/>
                <a:cs typeface="Century Gothic"/>
                <a:sym typeface="Century Gothic"/>
              </a:rPr>
              <a:t>Nursery</a:t>
            </a:r>
            <a:endParaRPr sz="2144"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SzPct val="124394"/>
              <a:buNone/>
            </a:pPr>
            <a:endParaRPr sz="2144"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SzPct val="124394"/>
              <a:buNone/>
            </a:pPr>
            <a:r>
              <a:rPr lang="en-GB" sz="2144" b="1">
                <a:solidFill>
                  <a:schemeClr val="dk1"/>
                </a:solidFill>
                <a:latin typeface="Century Gothic"/>
                <a:ea typeface="Century Gothic"/>
                <a:cs typeface="Century Gothic"/>
                <a:sym typeface="Century Gothic"/>
              </a:rPr>
              <a:t>For his amazing effort with listening and attention this week and working very hard in class.  </a:t>
            </a:r>
            <a:endParaRPr sz="2144"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SzPct val="144631"/>
              <a:buNone/>
            </a:pPr>
            <a:endParaRPr sz="1844"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SzPct val="144631"/>
              <a:buNone/>
            </a:pPr>
            <a:r>
              <a:rPr lang="en-GB" sz="1844" b="1">
                <a:solidFill>
                  <a:schemeClr val="dk1"/>
                </a:solidFill>
                <a:latin typeface="Century Gothic"/>
                <a:ea typeface="Century Gothic"/>
                <a:cs typeface="Century Gothic"/>
                <a:sym typeface="Century Gothic"/>
              </a:rPr>
              <a:t>Miss Barker</a:t>
            </a:r>
            <a:endParaRPr sz="1844" b="1">
              <a:solidFill>
                <a:schemeClr val="dk1"/>
              </a:solidFill>
              <a:latin typeface="Century Gothic"/>
              <a:ea typeface="Century Gothic"/>
              <a:cs typeface="Century Gothic"/>
              <a:sym typeface="Century Gothic"/>
            </a:endParaRPr>
          </a:p>
        </p:txBody>
      </p:sp>
      <p:pic>
        <p:nvPicPr>
          <p:cNvPr id="209" name="Google Shape;209;g3d8dcd46ecb_2_7" title="Louie.JPG"/>
          <p:cNvPicPr preferRelativeResize="0"/>
          <p:nvPr/>
        </p:nvPicPr>
        <p:blipFill rotWithShape="1">
          <a:blip r:embed="rId4">
            <a:alphaModFix/>
          </a:blip>
          <a:srcRect/>
          <a:stretch/>
        </p:blipFill>
        <p:spPr>
          <a:xfrm>
            <a:off x="4165731" y="447425"/>
            <a:ext cx="3107456" cy="41432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g3ed6aeeb14b_4_0"/>
          <p:cNvPicPr preferRelativeResize="0"/>
          <p:nvPr/>
        </p:nvPicPr>
        <p:blipFill rotWithShape="1">
          <a:blip r:embed="rId3">
            <a:alphaModFix/>
          </a:blip>
          <a:srcRect/>
          <a:stretch/>
        </p:blipFill>
        <p:spPr>
          <a:xfrm>
            <a:off x="10632634" y="331899"/>
            <a:ext cx="988523" cy="921123"/>
          </a:xfrm>
          <a:prstGeom prst="rect">
            <a:avLst/>
          </a:prstGeom>
          <a:noFill/>
          <a:ln>
            <a:noFill/>
          </a:ln>
        </p:spPr>
      </p:pic>
      <p:pic>
        <p:nvPicPr>
          <p:cNvPr id="215" name="Google Shape;215;g3ed6aeeb14b_4_0"/>
          <p:cNvPicPr preferRelativeResize="0"/>
          <p:nvPr/>
        </p:nvPicPr>
        <p:blipFill rotWithShape="1">
          <a:blip r:embed="rId3">
            <a:alphaModFix/>
          </a:blip>
          <a:srcRect/>
          <a:stretch/>
        </p:blipFill>
        <p:spPr>
          <a:xfrm>
            <a:off x="432533" y="331899"/>
            <a:ext cx="988523" cy="921123"/>
          </a:xfrm>
          <a:prstGeom prst="rect">
            <a:avLst/>
          </a:prstGeom>
          <a:noFill/>
          <a:ln>
            <a:noFill/>
          </a:ln>
        </p:spPr>
      </p:pic>
      <p:sp>
        <p:nvSpPr>
          <p:cNvPr id="216" name="Google Shape;216;g3ed6aeeb14b_4_0"/>
          <p:cNvSpPr txBox="1">
            <a:spLocks noGrp="1"/>
          </p:cNvSpPr>
          <p:nvPr>
            <p:ph type="title"/>
          </p:nvPr>
        </p:nvSpPr>
        <p:spPr>
          <a:xfrm>
            <a:off x="1421050" y="4448075"/>
            <a:ext cx="8596800" cy="2227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667"/>
              <a:buNone/>
            </a:pPr>
            <a:endParaRPr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SzPts val="2667"/>
              <a:buNone/>
            </a:pPr>
            <a:r>
              <a:rPr lang="en-GB" sz="2144" b="1">
                <a:solidFill>
                  <a:schemeClr val="dk1"/>
                </a:solidFill>
                <a:latin typeface="Century Gothic"/>
                <a:ea typeface="Century Gothic"/>
                <a:cs typeface="Century Gothic"/>
                <a:sym typeface="Century Gothic"/>
              </a:rPr>
              <a:t>Year 1</a:t>
            </a:r>
            <a:endParaRPr sz="2144"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SzPts val="2667"/>
              <a:buNone/>
            </a:pPr>
            <a:r>
              <a:rPr lang="en-GB" sz="2144" b="1">
                <a:solidFill>
                  <a:schemeClr val="dk1"/>
                </a:solidFill>
                <a:latin typeface="Century Gothic"/>
                <a:ea typeface="Century Gothic"/>
                <a:cs typeface="Century Gothic"/>
                <a:sym typeface="Century Gothic"/>
              </a:rPr>
              <a:t>WHOLE CLASS</a:t>
            </a:r>
            <a:endParaRPr sz="2144"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SzPts val="2667"/>
              <a:buNone/>
            </a:pPr>
            <a:r>
              <a:rPr lang="en-GB" sz="2144" b="1" u="sng">
                <a:solidFill>
                  <a:schemeClr val="dk1"/>
                </a:solidFill>
                <a:latin typeface="Century Gothic"/>
                <a:ea typeface="Century Gothic"/>
                <a:cs typeface="Century Gothic"/>
                <a:sym typeface="Century Gothic"/>
              </a:rPr>
              <a:t>Ph</a:t>
            </a:r>
            <a:r>
              <a:rPr lang="en-GB" sz="2144" b="1">
                <a:solidFill>
                  <a:schemeClr val="dk1"/>
                </a:solidFill>
                <a:latin typeface="Century Gothic"/>
                <a:ea typeface="Century Gothic"/>
                <a:cs typeface="Century Gothic"/>
                <a:sym typeface="Century Gothic"/>
              </a:rPr>
              <a:t>enomenal </a:t>
            </a:r>
            <a:r>
              <a:rPr lang="en-GB" sz="2144" b="1" u="sng">
                <a:solidFill>
                  <a:schemeClr val="dk1"/>
                </a:solidFill>
                <a:latin typeface="Century Gothic"/>
                <a:ea typeface="Century Gothic"/>
                <a:cs typeface="Century Gothic"/>
                <a:sym typeface="Century Gothic"/>
              </a:rPr>
              <a:t>Ph</a:t>
            </a:r>
            <a:r>
              <a:rPr lang="en-GB" sz="2144" b="1">
                <a:solidFill>
                  <a:schemeClr val="dk1"/>
                </a:solidFill>
                <a:latin typeface="Century Gothic"/>
                <a:ea typeface="Century Gothic"/>
                <a:cs typeface="Century Gothic"/>
                <a:sym typeface="Century Gothic"/>
              </a:rPr>
              <a:t>onics Stars</a:t>
            </a:r>
            <a:endParaRPr sz="2144"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SzPts val="2667"/>
              <a:buNone/>
            </a:pPr>
            <a:endParaRPr sz="1844" b="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SzPts val="2667"/>
              <a:buNone/>
            </a:pPr>
            <a:r>
              <a:rPr lang="en-GB" sz="1844" b="1">
                <a:solidFill>
                  <a:schemeClr val="dk1"/>
                </a:solidFill>
                <a:latin typeface="Century Gothic"/>
                <a:ea typeface="Century Gothic"/>
                <a:cs typeface="Century Gothic"/>
                <a:sym typeface="Century Gothic"/>
              </a:rPr>
              <a:t>Miss Flashman</a:t>
            </a:r>
            <a:endParaRPr sz="1844" b="1">
              <a:solidFill>
                <a:schemeClr val="dk1"/>
              </a:solidFill>
              <a:latin typeface="Century Gothic"/>
              <a:ea typeface="Century Gothic"/>
              <a:cs typeface="Century Gothic"/>
              <a:sym typeface="Century Gothic"/>
            </a:endParaRPr>
          </a:p>
        </p:txBody>
      </p:sp>
      <p:pic>
        <p:nvPicPr>
          <p:cNvPr id="217" name="Google Shape;217;g3ed6aeeb14b_4_0"/>
          <p:cNvPicPr preferRelativeResize="0"/>
          <p:nvPr/>
        </p:nvPicPr>
        <p:blipFill rotWithShape="1">
          <a:blip r:embed="rId4">
            <a:alphaModFix/>
          </a:blip>
          <a:srcRect/>
          <a:stretch/>
        </p:blipFill>
        <p:spPr>
          <a:xfrm>
            <a:off x="1222099" y="1636075"/>
            <a:ext cx="4344852" cy="3258651"/>
          </a:xfrm>
          <a:prstGeom prst="rect">
            <a:avLst/>
          </a:prstGeom>
          <a:noFill/>
          <a:ln>
            <a:noFill/>
          </a:ln>
        </p:spPr>
      </p:pic>
      <p:pic>
        <p:nvPicPr>
          <p:cNvPr id="218" name="Google Shape;218;g3ed6aeeb14b_4_0"/>
          <p:cNvPicPr preferRelativeResize="0"/>
          <p:nvPr/>
        </p:nvPicPr>
        <p:blipFill rotWithShape="1">
          <a:blip r:embed="rId5">
            <a:alphaModFix/>
          </a:blip>
          <a:srcRect/>
          <a:stretch/>
        </p:blipFill>
        <p:spPr>
          <a:xfrm>
            <a:off x="5793722" y="1636076"/>
            <a:ext cx="4344852" cy="3258628"/>
          </a:xfrm>
          <a:prstGeom prst="rect">
            <a:avLst/>
          </a:prstGeom>
          <a:noFill/>
          <a:ln>
            <a:noFill/>
          </a:ln>
        </p:spPr>
      </p:pic>
    </p:spTree>
  </p:cSld>
  <p:clrMapOvr>
    <a:masterClrMapping/>
  </p:clrMapOvr>
</p:sld>
</file>

<file path=ppt/theme/theme1.xml><?xml version="1.0" encoding="utf-8"?>
<a:theme xmlns:a="http://schemas.openxmlformats.org/drawingml/2006/main" name="Facet">
  <a:themeElements>
    <a:clrScheme name="Orange Red">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730</Words>
  <Application>Microsoft Office PowerPoint</Application>
  <PresentationFormat>Widescreen</PresentationFormat>
  <Paragraphs>160</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Century Gothic</vt:lpstr>
      <vt:lpstr>Calibri</vt:lpstr>
      <vt:lpstr>Arial</vt:lpstr>
      <vt:lpstr>Noto Sans Symbols</vt:lpstr>
      <vt:lpstr>Comic Sans MS</vt:lpstr>
      <vt:lpstr>Times New Roman</vt:lpstr>
      <vt:lpstr>Trebuchet MS</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EYFS Nursery  For his amazing effort with listening and attention this week and working very hard in class.    Miss Barker</vt:lpstr>
      <vt:lpstr> Year 1 WHOLE CLASS Phenomenal Phonics Stars  Miss Flashman</vt:lpstr>
      <vt:lpstr>Year 2</vt:lpstr>
      <vt:lpstr>PowerPoint Presentation</vt:lpstr>
      <vt:lpstr>PowerPoint Presentation</vt:lpstr>
      <vt:lpstr>PowerPoint Presentation</vt:lpstr>
      <vt:lpstr>PowerPoint Presentation</vt:lpstr>
      <vt:lpstr>Star Readers</vt:lpstr>
      <vt:lpstr>PowerPoint Presentation</vt:lpstr>
      <vt:lpstr>Year 5 Debate</vt:lpstr>
      <vt:lpstr>Handwriters of the week</vt:lpstr>
      <vt:lpstr>PowerPoint Presentation</vt:lpstr>
      <vt:lpstr>Attendance Weekly Leaders Summer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smusto</dc:creator>
  <cp:lastModifiedBy>M Tusting</cp:lastModifiedBy>
  <cp:revision>2</cp:revision>
  <dcterms:created xsi:type="dcterms:W3CDTF">2015-01-15T13:45:53Z</dcterms:created>
  <dcterms:modified xsi:type="dcterms:W3CDTF">2026-06-12T11:18:56Z</dcterms:modified>
</cp:coreProperties>
</file>