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FOrFjFA40JxMAx0/Unb+RUgX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6093c3d02_5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c6093c3d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7ac53583b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3c7ac535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13th February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6093c3d02_5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consistent effort, application and positivity.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c6093c3d02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c6093c3d02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1360" y="637175"/>
            <a:ext cx="2804087" cy="3925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contributing consistently to class discussion and learning.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8106" y="202675"/>
            <a:ext cx="3332614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58471848d_1_0"/>
          <p:cNvSpPr txBox="1">
            <a:spLocks noGrp="1"/>
          </p:cNvSpPr>
          <p:nvPr>
            <p:ph type="body" idx="1"/>
          </p:nvPr>
        </p:nvSpPr>
        <p:spPr>
          <a:xfrm>
            <a:off x="113950" y="4827525"/>
            <a:ext cx="10152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an amazing attitude to our learning and consistently 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655"/>
              <a:buFont typeface="Arial"/>
              <a:buNone/>
            </a:pPr>
            <a:endParaRPr sz="2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Mrs.Bakali</a:t>
            </a:r>
            <a:endParaRPr sz="7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44" name="Google Shape;244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7200" y="463175"/>
            <a:ext cx="2541969" cy="38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8e8cac009e_1_0"/>
          <p:cNvSpPr txBox="1">
            <a:spLocks noGrp="1"/>
          </p:cNvSpPr>
          <p:nvPr>
            <p:ph type="body" idx="1"/>
          </p:nvPr>
        </p:nvSpPr>
        <p:spPr>
          <a:xfrm>
            <a:off x="1111025" y="4608525"/>
            <a:ext cx="8938800" cy="2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great enthusiasm and effort this week.</a:t>
            </a:r>
            <a:r>
              <a:rPr lang="en-GB" sz="72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72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g38e8cac009e_1_0" title="IMG_3605.HEIC"/>
          <p:cNvPicPr preferRelativeResize="0"/>
          <p:nvPr/>
        </p:nvPicPr>
        <p:blipFill rotWithShape="1">
          <a:blip r:embed="rId4">
            <a:alphaModFix/>
          </a:blip>
          <a:srcRect t="6597" b="12450"/>
          <a:stretch/>
        </p:blipFill>
        <p:spPr>
          <a:xfrm>
            <a:off x="3966525" y="783050"/>
            <a:ext cx="3227800" cy="34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8" name="Google Shape;258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Cecilia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Jack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Major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Rhenn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Alessia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Jeorgina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13th February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371725"/>
            <a:ext cx="84144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Nursery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having a fantastic week learning in class and sharing his accomplishments at parents evening, well done!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80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Noa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205150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7ac53583b_0_0"/>
          <p:cNvSpPr txBox="1">
            <a:spLocks noGrp="1"/>
          </p:cNvSpPr>
          <p:nvPr>
            <p:ph type="body" idx="1"/>
          </p:nvPr>
        </p:nvSpPr>
        <p:spPr>
          <a:xfrm>
            <a:off x="1634250" y="5076175"/>
            <a:ext cx="84144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Reception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his amazing effort in Literacy and self reflecting on his work.  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800"/>
          </a:p>
        </p:txBody>
      </p:sp>
      <p:pic>
        <p:nvPicPr>
          <p:cNvPr id="201" name="Google Shape;201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c7ac53583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c7ac53583b_0_0" title="Geo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6706" y="331900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setting into our class so beautifully after recently moving all the way from Brazil!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813" y="331897"/>
            <a:ext cx="2927724" cy="390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97bb888e0_4_0"/>
          <p:cNvSpPr txBox="1">
            <a:spLocks noGrp="1"/>
          </p:cNvSpPr>
          <p:nvPr>
            <p:ph type="body" idx="1"/>
          </p:nvPr>
        </p:nvSpPr>
        <p:spPr>
          <a:xfrm>
            <a:off x="2460900" y="486030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Whole Class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their incredible assembly on Significant Queens!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2770775"/>
            <a:ext cx="3886825" cy="22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997bb888e0_4_0"/>
          <p:cNvPicPr preferRelativeResize="0"/>
          <p:nvPr/>
        </p:nvPicPr>
        <p:blipFill rotWithShape="1">
          <a:blip r:embed="rId5">
            <a:alphaModFix/>
          </a:blip>
          <a:srcRect r="17505"/>
          <a:stretch/>
        </p:blipFill>
        <p:spPr>
          <a:xfrm>
            <a:off x="3958950" y="918125"/>
            <a:ext cx="3767173" cy="34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997bb888e0_4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8256" y="2452000"/>
            <a:ext cx="4552034" cy="268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354</Words>
  <Application>Microsoft Office PowerPoint</Application>
  <PresentationFormat>Widescreen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Noto Sans Symbols</vt:lpstr>
      <vt:lpstr>Century Gothic</vt:lpstr>
      <vt:lpstr>Calibri</vt:lpstr>
      <vt:lpstr>Arial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2026-02-13T10:03:36Z</dcterms:modified>
</cp:coreProperties>
</file>