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797675" cy="9926638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f4SuFbU95O4RgsPn8boC4yuaz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92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90b5d5422_3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g3590b5d542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9448c0709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g359448c07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1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a8f3736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3a8f3736a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33a8f3736a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7fd5cf3d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367fd5cf3d3_3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g367fd5cf3d3_3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c700b20f8_2_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2fc700b20f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7e18f2e82_0_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367e18f2e8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1" name="Google Shape;31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39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35" name="Google Shape;35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39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17" name="Google Shape;17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18" name="Google Shape;18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19" name="Google Shape;19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13th June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4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body" idx="1"/>
          </p:nvPr>
        </p:nvSpPr>
        <p:spPr>
          <a:xfrm>
            <a:off x="2001325" y="4834600"/>
            <a:ext cx="6939600" cy="1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1394"/>
              <a:buNone/>
            </a:pPr>
            <a:endParaRPr sz="23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706"/>
              <a:buNone/>
            </a:pPr>
            <a:r>
              <a:rPr lang="en-GB" sz="5600" b="1">
                <a:latin typeface="Century Gothic"/>
                <a:ea typeface="Century Gothic"/>
                <a:cs typeface="Century Gothic"/>
                <a:sym typeface="Century Gothic"/>
              </a:rPr>
              <a:t>Year 2</a:t>
            </a: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706"/>
              <a:buNone/>
            </a:pPr>
            <a:r>
              <a:rPr lang="en-GB" sz="5600" b="1">
                <a:latin typeface="Century Gothic"/>
                <a:ea typeface="Century Gothic"/>
                <a:cs typeface="Century Gothic"/>
                <a:sym typeface="Century Gothic"/>
              </a:rPr>
              <a:t>Whole Class </a:t>
            </a: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706"/>
              <a:buNone/>
            </a:pPr>
            <a:r>
              <a:rPr lang="en-GB" sz="5600" b="1">
                <a:latin typeface="Century Gothic"/>
                <a:ea typeface="Century Gothic"/>
                <a:cs typeface="Century Gothic"/>
                <a:sym typeface="Century Gothic"/>
              </a:rPr>
              <a:t>For working hard in a short space of time on their Assembly and trying their best in their assessments.</a:t>
            </a: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714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711"/>
              <a:buNone/>
            </a:pPr>
            <a:r>
              <a:rPr lang="en-GB" sz="5600" b="1">
                <a:latin typeface="Century Gothic"/>
                <a:ea typeface="Century Gothic"/>
                <a:cs typeface="Century Gothic"/>
                <a:sym typeface="Century Gothic"/>
              </a:rPr>
              <a:t>Mr Whear</a:t>
            </a:r>
            <a:endParaRPr sz="560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 rotWithShape="1">
          <a:blip r:embed="rId4">
            <a:alphaModFix/>
          </a:blip>
          <a:srcRect l="-4985" t="16170"/>
          <a:stretch/>
        </p:blipFill>
        <p:spPr>
          <a:xfrm>
            <a:off x="2066175" y="844675"/>
            <a:ext cx="6039752" cy="379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676199" y="4919926"/>
            <a:ext cx="101196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433"/>
              <a:buNone/>
            </a:pPr>
            <a:r>
              <a:rPr lang="en-GB" sz="2043" b="1">
                <a:latin typeface="Century Gothic"/>
                <a:ea typeface="Century Gothic"/>
                <a:cs typeface="Century Gothic"/>
                <a:sym typeface="Century Gothic"/>
              </a:rPr>
              <a:t>Year 3</a:t>
            </a:r>
            <a:endParaRPr sz="204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433"/>
              <a:buNone/>
            </a:pPr>
            <a:endParaRPr sz="204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433"/>
              <a:buNone/>
            </a:pPr>
            <a:r>
              <a:rPr lang="en-GB" sz="2043" b="1">
                <a:latin typeface="Century Gothic"/>
                <a:ea typeface="Century Gothic"/>
                <a:cs typeface="Century Gothic"/>
                <a:sym typeface="Century Gothic"/>
              </a:rPr>
              <a:t>For her excellent contributions in class discussions this week and being eager to complete her work independently.</a:t>
            </a:r>
            <a:endParaRPr sz="204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358"/>
              <a:buNone/>
            </a:pPr>
            <a:endParaRPr sz="152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004"/>
              <a:buNone/>
            </a:pPr>
            <a:r>
              <a:rPr lang="en-GB" sz="2116" b="1">
                <a:latin typeface="Century Gothic"/>
                <a:ea typeface="Century Gothic"/>
                <a:cs typeface="Century Gothic"/>
                <a:sym typeface="Century Gothic"/>
              </a:rPr>
              <a:t>Miss Medioli</a:t>
            </a:r>
            <a:endParaRPr sz="2116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877" y="981175"/>
            <a:ext cx="2394252" cy="31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90b5d5422_3_0"/>
          <p:cNvSpPr txBox="1">
            <a:spLocks noGrp="1"/>
          </p:cNvSpPr>
          <p:nvPr>
            <p:ph type="body" idx="1"/>
          </p:nvPr>
        </p:nvSpPr>
        <p:spPr>
          <a:xfrm>
            <a:off x="1225425" y="4814375"/>
            <a:ext cx="9220500" cy="15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843"/>
              <a:buNone/>
            </a:pPr>
            <a:endParaRPr sz="3359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7041" b="1">
                <a:latin typeface="Century Gothic"/>
                <a:ea typeface="Century Gothic"/>
                <a:cs typeface="Century Gothic"/>
                <a:sym typeface="Century Gothic"/>
              </a:rPr>
              <a:t>Year 4</a:t>
            </a:r>
            <a:endParaRPr sz="704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7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6733" b="1">
                <a:latin typeface="Century Gothic"/>
                <a:ea typeface="Century Gothic"/>
                <a:cs typeface="Century Gothic"/>
                <a:sym typeface="Century Gothic"/>
              </a:rPr>
              <a:t>For the excellent effort she had put into her handwriting this term.</a:t>
            </a:r>
            <a:endParaRPr sz="67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7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7041" b="1">
                <a:latin typeface="Century Gothic"/>
                <a:ea typeface="Century Gothic"/>
                <a:cs typeface="Century Gothic"/>
                <a:sym typeface="Century Gothic"/>
              </a:rPr>
              <a:t>Miss Forrest</a:t>
            </a:r>
            <a:endParaRPr sz="7041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590b5d5422_3_0" title="20250613_085659.jpg"/>
          <p:cNvPicPr preferRelativeResize="0"/>
          <p:nvPr/>
        </p:nvPicPr>
        <p:blipFill rotWithShape="1">
          <a:blip r:embed="rId4">
            <a:alphaModFix/>
          </a:blip>
          <a:srcRect l="10185" t="20089" r="14199" b="8541"/>
          <a:stretch/>
        </p:blipFill>
        <p:spPr>
          <a:xfrm>
            <a:off x="4222101" y="593850"/>
            <a:ext cx="3227124" cy="406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>
            <a:spLocks noGrp="1"/>
          </p:cNvSpPr>
          <p:nvPr>
            <p:ph type="body" idx="1"/>
          </p:nvPr>
        </p:nvSpPr>
        <p:spPr>
          <a:xfrm>
            <a:off x="1652708" y="4737368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Year 5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For excellent positivity and taking responsibility this week!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Mr Larke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</a:pPr>
            <a:endParaRPr sz="750"/>
          </a:p>
        </p:txBody>
      </p:sp>
      <p:pic>
        <p:nvPicPr>
          <p:cNvPr id="253" name="Google Shape;2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669" y="209775"/>
            <a:ext cx="3044347" cy="443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9448c0709_1_0"/>
          <p:cNvSpPr txBox="1">
            <a:spLocks noGrp="1"/>
          </p:cNvSpPr>
          <p:nvPr>
            <p:ph type="body" idx="1"/>
          </p:nvPr>
        </p:nvSpPr>
        <p:spPr>
          <a:xfrm>
            <a:off x="1789150" y="4465675"/>
            <a:ext cx="8259900" cy="19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1394"/>
              <a:buNone/>
            </a:pPr>
            <a:endParaRPr sz="23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7200" b="1"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endParaRPr sz="7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7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7200" b="1">
                <a:latin typeface="Century Gothic"/>
                <a:ea typeface="Century Gothic"/>
                <a:cs typeface="Century Gothic"/>
                <a:sym typeface="Century Gothic"/>
              </a:rPr>
              <a:t>Victoria</a:t>
            </a:r>
            <a:endParaRPr sz="7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7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7200">
                <a:latin typeface="Century Gothic"/>
                <a:ea typeface="Century Gothic"/>
                <a:cs typeface="Century Gothic"/>
                <a:sym typeface="Century Gothic"/>
              </a:rPr>
              <a:t>Your sunny attitude, kind heart, and great sense of humour make you a true star in our class</a:t>
            </a:r>
            <a:endParaRPr sz="7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738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r>
              <a:rPr lang="en-GB" sz="6184" b="1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</a:t>
            </a:r>
            <a:r>
              <a:rPr lang="en-GB" sz="6800" b="1">
                <a:latin typeface="Century Gothic"/>
                <a:ea typeface="Century Gothic"/>
                <a:cs typeface="Century Gothic"/>
                <a:sym typeface="Century Gothic"/>
              </a:rPr>
              <a:t>Mr Fowle &amp; Mr Cherfi</a:t>
            </a:r>
            <a:endParaRPr sz="680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1" name="Google Shape;261;g359448c0709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91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59448c0709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033" y="91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59448c0709_1_0" title="IMG_22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0744" y="405300"/>
            <a:ext cx="2876701" cy="383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3575720" y="332656"/>
            <a:ext cx="5328592" cy="7646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Readers</a:t>
            </a:r>
            <a:endParaRPr/>
          </a:p>
        </p:txBody>
      </p:sp>
      <p:sp>
        <p:nvSpPr>
          <p:cNvPr id="269" name="Google Shape;269;p42"/>
          <p:cNvSpPr/>
          <p:nvPr/>
        </p:nvSpPr>
        <p:spPr>
          <a:xfrm>
            <a:off x="10488488" y="5171122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352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0" name="Google Shape;270;p42"/>
          <p:cNvSpPr/>
          <p:nvPr/>
        </p:nvSpPr>
        <p:spPr>
          <a:xfrm>
            <a:off x="10959457" y="5136648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352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1" name="Google Shape;271;p4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337195"/>
            <a:ext cx="800021" cy="74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217" y="347415"/>
            <a:ext cx="79864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/>
          <p:nvPr/>
        </p:nvSpPr>
        <p:spPr>
          <a:xfrm>
            <a:off x="440700" y="1981675"/>
            <a:ext cx="89865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Y1 - Noel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Y2 - Fraser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Y3 - Alfie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Y4 - Makda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Y5 - Zyann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Y6 - Naz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265" y="2067597"/>
            <a:ext cx="3672408" cy="18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149" y="4532751"/>
            <a:ext cx="3683280" cy="213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87" y="66994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7"/>
          <p:cNvSpPr txBox="1"/>
          <p:nvPr/>
        </p:nvSpPr>
        <p:spPr>
          <a:xfrm>
            <a:off x="186475" y="276325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888" y="4710526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 txBox="1"/>
          <p:nvPr/>
        </p:nvSpPr>
        <p:spPr>
          <a:xfrm>
            <a:off x="3581375" y="2128325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758800" y="2646288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975" y="1516275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 txBox="1"/>
          <p:nvPr/>
        </p:nvSpPr>
        <p:spPr>
          <a:xfrm>
            <a:off x="6189225" y="570495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9600" y="4464250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"/>
          <p:cNvSpPr txBox="1"/>
          <p:nvPr/>
        </p:nvSpPr>
        <p:spPr>
          <a:xfrm>
            <a:off x="415925" y="3107988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Olly Y1</a:t>
            </a: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1" name="Google Shape;29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750" y="2285550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7037950" y="3822375"/>
            <a:ext cx="295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Arthur - Year 4</a:t>
            </a: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3" name="Google Shape;293;p17"/>
          <p:cNvSpPr txBox="1"/>
          <p:nvPr/>
        </p:nvSpPr>
        <p:spPr>
          <a:xfrm>
            <a:off x="1156300" y="6141775"/>
            <a:ext cx="305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Mrs </a:t>
            </a:r>
            <a:r>
              <a:rPr lang="en-GB" sz="18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Tusting</a:t>
            </a: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4" name="Google Shape;29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6475" y="3782175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7"/>
          <p:cNvSpPr txBox="1"/>
          <p:nvPr/>
        </p:nvSpPr>
        <p:spPr>
          <a:xfrm>
            <a:off x="3858050" y="524325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Ms </a:t>
            </a:r>
            <a:r>
              <a:rPr lang="en-GB" sz="1800" b="1">
                <a:latin typeface="Trebuchet MS"/>
                <a:ea typeface="Trebuchet MS"/>
                <a:cs typeface="Trebuchet MS"/>
                <a:sym typeface="Trebuchet MS"/>
              </a:rPr>
              <a:t>Medioli</a:t>
            </a: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6456950" y="5984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Regina - Year 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5775" y="608025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/>
          <p:nvPr/>
        </p:nvSpPr>
        <p:spPr>
          <a:xfrm>
            <a:off x="2957725" y="218460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Andre - Year 3</a:t>
            </a: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9" name="Google Shape;2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44100"/>
            <a:ext cx="2134700" cy="167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7"/>
          <p:cNvSpPr txBox="1"/>
          <p:nvPr/>
        </p:nvSpPr>
        <p:spPr>
          <a:xfrm>
            <a:off x="5900700" y="1998125"/>
            <a:ext cx="295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Ryan - Year 3</a:t>
            </a: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a8f3736ad_1_0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13th June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g33a8f3736ad_1_0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3a8f3736ad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5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7fd5cf3d3_3_0"/>
          <p:cNvSpPr txBox="1">
            <a:spLocks noGrp="1"/>
          </p:cNvSpPr>
          <p:nvPr>
            <p:ph type="subTitle" idx="1"/>
          </p:nvPr>
        </p:nvSpPr>
        <p:spPr>
          <a:xfrm>
            <a:off x="128075" y="5763600"/>
            <a:ext cx="116073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3600" b="1">
                <a:solidFill>
                  <a:srgbClr val="00B050"/>
                </a:solidFill>
              </a:rPr>
              <a:t>14th June 2025 8th Anniversary of the Grenfell Fire</a:t>
            </a:r>
            <a:endParaRPr sz="3600" b="1">
              <a:solidFill>
                <a:srgbClr val="00B050"/>
              </a:solidFill>
            </a:endParaRPr>
          </a:p>
        </p:txBody>
      </p:sp>
      <p:pic>
        <p:nvPicPr>
          <p:cNvPr id="161" name="Google Shape;161;g367fd5cf3d3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575" y="451675"/>
            <a:ext cx="4493148" cy="281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67fd5cf3d3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8375" y="231225"/>
            <a:ext cx="3746025" cy="516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67fd5cf3d3_3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6150" y="3512701"/>
            <a:ext cx="4114652" cy="188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68" y="334971"/>
            <a:ext cx="1008112" cy="94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"/>
          <p:cNvSpPr/>
          <p:nvPr/>
        </p:nvSpPr>
        <p:spPr>
          <a:xfrm>
            <a:off x="2063552" y="334971"/>
            <a:ext cx="881428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840" y="3789040"/>
            <a:ext cx="333500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496" y="360822"/>
            <a:ext cx="1008112" cy="94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863" y="404664"/>
            <a:ext cx="2109187" cy="240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"/>
          <p:cNvSpPr txBox="1">
            <a:spLocks noGrp="1"/>
          </p:cNvSpPr>
          <p:nvPr>
            <p:ph type="body" idx="1"/>
          </p:nvPr>
        </p:nvSpPr>
        <p:spPr>
          <a:xfrm>
            <a:off x="3347051" y="774620"/>
            <a:ext cx="5125214" cy="580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" name="Google Shape;178;p3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6320" y="4243415"/>
            <a:ext cx="2520280" cy="2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3" y="188640"/>
            <a:ext cx="988523" cy="92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/>
          <p:nvPr/>
        </p:nvSpPr>
        <p:spPr>
          <a:xfrm>
            <a:off x="2135560" y="764704"/>
            <a:ext cx="6048672" cy="48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79" cy="352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fc700b20f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80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fc700b20f8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600" y="968275"/>
            <a:ext cx="6704976" cy="5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921525" y="4096250"/>
            <a:ext cx="93861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986" b="1">
                <a:latin typeface="Century Gothic"/>
                <a:ea typeface="Century Gothic"/>
                <a:cs typeface="Century Gothic"/>
                <a:sym typeface="Century Gothic"/>
              </a:rPr>
              <a:t>Early Years</a:t>
            </a:r>
            <a:endParaRPr sz="198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986" b="1">
                <a:latin typeface="Century Gothic"/>
                <a:ea typeface="Century Gothic"/>
                <a:cs typeface="Century Gothic"/>
                <a:sym typeface="Century Gothic"/>
              </a:rPr>
              <a:t>Nursery - </a:t>
            </a:r>
            <a:r>
              <a:rPr lang="en-GB" sz="1686" b="1">
                <a:latin typeface="Century Gothic"/>
                <a:ea typeface="Century Gothic"/>
                <a:cs typeface="Century Gothic"/>
                <a:sym typeface="Century Gothic"/>
              </a:rPr>
              <a:t>For his amazing enthusiasm and progress in Literacy.</a:t>
            </a:r>
            <a:endParaRPr sz="168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endParaRPr sz="198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986" b="1">
                <a:latin typeface="Century Gothic"/>
                <a:ea typeface="Century Gothic"/>
                <a:cs typeface="Century Gothic"/>
                <a:sym typeface="Century Gothic"/>
              </a:rPr>
              <a:t>Reception- </a:t>
            </a:r>
            <a:r>
              <a:rPr lang="en-GB" sz="1786" b="1">
                <a:latin typeface="Century Gothic"/>
                <a:ea typeface="Century Gothic"/>
                <a:cs typeface="Century Gothic"/>
                <a:sym typeface="Century Gothic"/>
              </a:rPr>
              <a:t>For consistently showing role model behaviour and making huge progress this year.</a:t>
            </a:r>
            <a:endParaRPr sz="113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endParaRPr sz="133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870" b="1">
                <a:latin typeface="Century Gothic"/>
                <a:ea typeface="Century Gothic"/>
                <a:cs typeface="Century Gothic"/>
                <a:sym typeface="Century Gothic"/>
              </a:rPr>
              <a:t>Miss Barker </a:t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 title="Kann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3010">
            <a:off x="651875" y="1122203"/>
            <a:ext cx="2563949" cy="341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 title="Haile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14358">
            <a:off x="8543976" y="1218151"/>
            <a:ext cx="2561175" cy="34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 title="Haile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2912" y="841025"/>
            <a:ext cx="2175533" cy="290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 title="Kanno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3450" y="798575"/>
            <a:ext cx="2175548" cy="2900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body" idx="1"/>
          </p:nvPr>
        </p:nvSpPr>
        <p:spPr>
          <a:xfrm>
            <a:off x="1080531" y="4954022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455"/>
              <a:buNone/>
            </a:pPr>
            <a:r>
              <a:rPr lang="en-GB" sz="3558" b="1">
                <a:latin typeface="Century Gothic"/>
                <a:ea typeface="Century Gothic"/>
                <a:cs typeface="Century Gothic"/>
                <a:sym typeface="Century Gothic"/>
              </a:rPr>
              <a:t>Year 1</a:t>
            </a:r>
            <a:endParaRPr sz="3558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455"/>
              <a:buNone/>
            </a:pPr>
            <a:endParaRPr sz="3558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455"/>
              <a:buNone/>
            </a:pPr>
            <a:r>
              <a:rPr lang="en-GB" sz="3558" b="1">
                <a:latin typeface="Century Gothic"/>
                <a:ea typeface="Century Gothic"/>
                <a:cs typeface="Century Gothic"/>
                <a:sym typeface="Century Gothic"/>
              </a:rPr>
              <a:t>For having a great first week at St. Mary’s!</a:t>
            </a:r>
            <a:endParaRPr sz="395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7824"/>
              <a:buNone/>
            </a:pPr>
            <a:r>
              <a:rPr lang="en-GB" sz="3010" b="1">
                <a:latin typeface="Century Gothic"/>
                <a:ea typeface="Century Gothic"/>
                <a:cs typeface="Century Gothic"/>
                <a:sym typeface="Century Gothic"/>
              </a:rPr>
              <a:t>Miss Sweet </a:t>
            </a:r>
            <a:endParaRPr sz="301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0369" y="167675"/>
            <a:ext cx="3486916" cy="464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7e18f2e82_0_1"/>
          <p:cNvSpPr txBox="1">
            <a:spLocks noGrp="1"/>
          </p:cNvSpPr>
          <p:nvPr>
            <p:ph type="body" idx="1"/>
          </p:nvPr>
        </p:nvSpPr>
        <p:spPr>
          <a:xfrm>
            <a:off x="1080531" y="4954022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455"/>
              <a:buNone/>
            </a:pPr>
            <a:r>
              <a:rPr lang="en-GB" sz="3558" b="1">
                <a:latin typeface="Century Gothic"/>
                <a:ea typeface="Century Gothic"/>
                <a:cs typeface="Century Gothic"/>
                <a:sym typeface="Century Gothic"/>
              </a:rPr>
              <a:t>Also… a huge well done to the whole of Year 1 in completing their Phonics screening check! I am so proud of each and every one of you!</a:t>
            </a:r>
            <a:endParaRPr sz="3558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6412"/>
              <a:buNone/>
            </a:pPr>
            <a:endParaRPr sz="395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47823"/>
              <a:buNone/>
            </a:pPr>
            <a:r>
              <a:rPr lang="en-GB" sz="3010" b="1">
                <a:latin typeface="Century Gothic"/>
                <a:ea typeface="Century Gothic"/>
                <a:cs typeface="Century Gothic"/>
                <a:sym typeface="Century Gothic"/>
              </a:rPr>
              <a:t>Miss Sweet </a:t>
            </a:r>
            <a:endParaRPr sz="301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21" name="Google Shape;221;g367e18f2e82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67e18f2e82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67e18f2e82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2168" y="331900"/>
            <a:ext cx="6198965" cy="464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Widescreen</PresentationFormat>
  <Paragraphs>105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Comic Sans MS</vt:lpstr>
      <vt:lpstr>Times New Roman</vt:lpstr>
      <vt:lpstr>Trebuchet MS</vt:lpstr>
      <vt:lpstr>Century Gothic</vt:lpstr>
      <vt:lpstr>Calibri</vt:lpstr>
      <vt:lpstr>Arial</vt:lpstr>
      <vt:lpstr>Noto Sans Symbols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Readers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smusto</dc:creator>
  <cp:lastModifiedBy>M Tusting</cp:lastModifiedBy>
  <cp:revision>2</cp:revision>
  <dcterms:created xsi:type="dcterms:W3CDTF">2015-01-15T13:45:53Z</dcterms:created>
  <dcterms:modified xsi:type="dcterms:W3CDTF">2025-06-13T11:50:09Z</dcterms:modified>
</cp:coreProperties>
</file>