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797675" cy="9926638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Trebuchet MS" panose="020B0603020202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qQHUslQtpmIM76SWqN/q8gFIm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3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92" y="3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1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9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4" name="Google Shape;23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p17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3a8f3736a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33a8f3736ad_1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g33a8f3736ad_1_0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fc700b20f8_2_6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fc700b20f8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1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1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9;p1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Google Shape;30;p19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2352"/>
              </a:schemeClr>
            </a:solidFill>
            <a:ln>
              <a:noFill/>
            </a:ln>
          </p:spPr>
        </p:sp>
        <p:sp>
          <p:nvSpPr>
            <p:cNvPr id="31" name="Google Shape;31;p19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1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431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9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2352"/>
              </a:srgbClr>
            </a:solidFill>
            <a:ln>
              <a:noFill/>
            </a:ln>
          </p:spPr>
        </p:sp>
        <p:sp>
          <p:nvSpPr>
            <p:cNvPr id="34" name="Google Shape;34;p19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2352"/>
              </a:srgbClr>
            </a:solidFill>
            <a:ln>
              <a:noFill/>
            </a:ln>
          </p:spPr>
        </p:sp>
        <p:sp>
          <p:nvSpPr>
            <p:cNvPr id="35" name="Google Shape;35;p1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  <p:sp>
          <p:nvSpPr>
            <p:cNvPr id="36" name="Google Shape;36;p1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9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19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8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9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2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9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EF8B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0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31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1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2352"/>
              </a:schemeClr>
            </a:solidFill>
            <a:ln>
              <a:noFill/>
            </a:ln>
          </p:spPr>
        </p:sp>
        <p:sp>
          <p:nvSpPr>
            <p:cNvPr id="14" name="Google Shape;14;p1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431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2352"/>
              </a:srgbClr>
            </a:solidFill>
            <a:ln>
              <a:noFill/>
            </a:ln>
          </p:spPr>
        </p:sp>
        <p:sp>
          <p:nvSpPr>
            <p:cNvPr id="17" name="Google Shape;17;p1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2352"/>
              </a:srgbClr>
            </a:solidFill>
            <a:ln>
              <a:noFill/>
            </a:ln>
          </p:spPr>
        </p:sp>
        <p:sp>
          <p:nvSpPr>
            <p:cNvPr id="18" name="Google Shape;18;p1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  <p:sp>
          <p:nvSpPr>
            <p:cNvPr id="19" name="Google Shape;19;p1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2999656" y="5085184"/>
            <a:ext cx="6400800" cy="141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Week 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Friday 14th March 2025 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9" name="Google Shape;149;p1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337" y="1700809"/>
            <a:ext cx="2837855" cy="29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704" y="476672"/>
            <a:ext cx="5732554" cy="93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4512" y="260649"/>
            <a:ext cx="1028691" cy="95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51" y="188640"/>
            <a:ext cx="1110431" cy="103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087" y="5420795"/>
            <a:ext cx="1101233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0808" y="5450959"/>
            <a:ext cx="1101233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>
            <a:spLocks noGrp="1"/>
          </p:cNvSpPr>
          <p:nvPr>
            <p:ph type="body" idx="1"/>
          </p:nvPr>
        </p:nvSpPr>
        <p:spPr>
          <a:xfrm>
            <a:off x="1421050" y="4945675"/>
            <a:ext cx="8496900" cy="16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GB" sz="1700" b="1">
                <a:latin typeface="Century Gothic"/>
                <a:ea typeface="Century Gothic"/>
                <a:cs typeface="Century Gothic"/>
                <a:sym typeface="Century Gothic"/>
              </a:rPr>
              <a:t>Year 4</a:t>
            </a: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For their hard work which has paid off in their excellent Spring assessment results.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GB" sz="1700" b="1">
                <a:latin typeface="Century Gothic"/>
                <a:ea typeface="Century Gothic"/>
                <a:cs typeface="Century Gothic"/>
                <a:sym typeface="Century Gothic"/>
              </a:rPr>
              <a:t>Miss Forrest</a:t>
            </a: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8" name="Google Shape;22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9" title="Caleb new.jpg"/>
          <p:cNvPicPr preferRelativeResize="0"/>
          <p:nvPr/>
        </p:nvPicPr>
        <p:blipFill rotWithShape="1">
          <a:blip r:embed="rId4">
            <a:alphaModFix/>
          </a:blip>
          <a:srcRect l="12700" t="19703" r="12415" b="23202"/>
          <a:stretch/>
        </p:blipFill>
        <p:spPr>
          <a:xfrm>
            <a:off x="2186025" y="947925"/>
            <a:ext cx="3337701" cy="339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9" title="Esey new.jpg"/>
          <p:cNvPicPr preferRelativeResize="0"/>
          <p:nvPr/>
        </p:nvPicPr>
        <p:blipFill rotWithShape="1">
          <a:blip r:embed="rId5">
            <a:alphaModFix/>
          </a:blip>
          <a:srcRect l="16736" t="21839" r="15448" b="20228"/>
          <a:stretch/>
        </p:blipFill>
        <p:spPr>
          <a:xfrm>
            <a:off x="5878625" y="947925"/>
            <a:ext cx="2979099" cy="339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>
            <a:spLocks noGrp="1"/>
          </p:cNvSpPr>
          <p:nvPr>
            <p:ph type="body" idx="1"/>
          </p:nvPr>
        </p:nvSpPr>
        <p:spPr>
          <a:xfrm>
            <a:off x="1652708" y="4737368"/>
            <a:ext cx="8886600" cy="14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Year 5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For exemplary behaviour this week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Mr Larke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</a:pPr>
            <a:endParaRPr sz="750"/>
          </a:p>
        </p:txBody>
      </p:sp>
      <p:pic>
        <p:nvPicPr>
          <p:cNvPr id="237" name="Google Shape;23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1181" y="209775"/>
            <a:ext cx="3271320" cy="443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"/>
          <p:cNvSpPr txBox="1">
            <a:spLocks noGrp="1"/>
          </p:cNvSpPr>
          <p:nvPr>
            <p:ph type="body" idx="1"/>
          </p:nvPr>
        </p:nvSpPr>
        <p:spPr>
          <a:xfrm>
            <a:off x="1222225" y="4562275"/>
            <a:ext cx="8565300" cy="22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GB" sz="1784" b="1">
                <a:latin typeface="Century Gothic"/>
                <a:ea typeface="Century Gothic"/>
                <a:cs typeface="Century Gothic"/>
                <a:sym typeface="Century Gothic"/>
              </a:rPr>
              <a:t>Year 6</a:t>
            </a:r>
            <a:br>
              <a:rPr lang="en-GB" sz="1784" b="1"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784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39"/>
              <a:buNone/>
            </a:pPr>
            <a:r>
              <a:rPr lang="en-GB" sz="1954" b="1">
                <a:latin typeface="Century Gothic"/>
                <a:ea typeface="Century Gothic"/>
                <a:cs typeface="Century Gothic"/>
                <a:sym typeface="Century Gothic"/>
              </a:rPr>
              <a:t>For being exemplary students and approaching the last two weeks with real tenacity and dedication.</a:t>
            </a:r>
            <a:endParaRPr sz="1954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39"/>
              <a:buNone/>
            </a:pPr>
            <a:endParaRPr sz="1954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38"/>
              <a:buNone/>
            </a:pPr>
            <a:r>
              <a:rPr lang="en-GB" sz="1912" b="1">
                <a:latin typeface="Century Gothic"/>
                <a:ea typeface="Century Gothic"/>
                <a:cs typeface="Century Gothic"/>
                <a:sym typeface="Century Gothic"/>
              </a:rPr>
              <a:t>Mr Cherfi and Mr Fowle</a:t>
            </a:r>
            <a:endParaRPr sz="1912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/>
          </a:p>
        </p:txBody>
      </p:sp>
      <p:pic>
        <p:nvPicPr>
          <p:cNvPr id="245" name="Google Shape;24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1" title="Andie.JPG"/>
          <p:cNvPicPr preferRelativeResize="0"/>
          <p:nvPr/>
        </p:nvPicPr>
        <p:blipFill rotWithShape="1">
          <a:blip r:embed="rId4">
            <a:alphaModFix/>
          </a:blip>
          <a:srcRect l="22991" t="24220" r="24574" b="38328"/>
          <a:stretch/>
        </p:blipFill>
        <p:spPr>
          <a:xfrm>
            <a:off x="4192188" y="1585600"/>
            <a:ext cx="2625350" cy="250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1" title="Ana-Laura.JPG"/>
          <p:cNvPicPr preferRelativeResize="0"/>
          <p:nvPr/>
        </p:nvPicPr>
        <p:blipFill rotWithShape="1">
          <a:blip r:embed="rId5">
            <a:alphaModFix/>
          </a:blip>
          <a:srcRect l="32123" t="13632" r="32123" b="50011"/>
          <a:stretch/>
        </p:blipFill>
        <p:spPr>
          <a:xfrm>
            <a:off x="1421050" y="1585600"/>
            <a:ext cx="2458900" cy="250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1" title="Emily.JPG"/>
          <p:cNvPicPr preferRelativeResize="0"/>
          <p:nvPr/>
        </p:nvPicPr>
        <p:blipFill rotWithShape="1">
          <a:blip r:embed="rId6">
            <a:alphaModFix/>
          </a:blip>
          <a:srcRect l="25173" t="10577" r="30246" b="43271"/>
          <a:stretch/>
        </p:blipFill>
        <p:spPr>
          <a:xfrm>
            <a:off x="7129800" y="1562950"/>
            <a:ext cx="2481172" cy="2523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 txBox="1">
            <a:spLocks noGrp="1"/>
          </p:cNvSpPr>
          <p:nvPr>
            <p:ph type="title"/>
          </p:nvPr>
        </p:nvSpPr>
        <p:spPr>
          <a:xfrm>
            <a:off x="3575720" y="332656"/>
            <a:ext cx="5328592" cy="7646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Readers</a:t>
            </a:r>
            <a:endParaRPr/>
          </a:p>
        </p:txBody>
      </p:sp>
      <p:sp>
        <p:nvSpPr>
          <p:cNvPr id="255" name="Google Shape;255;p42"/>
          <p:cNvSpPr/>
          <p:nvPr/>
        </p:nvSpPr>
        <p:spPr>
          <a:xfrm>
            <a:off x="10488488" y="5171122"/>
            <a:ext cx="189913" cy="189923"/>
          </a:xfrm>
          <a:prstGeom prst="ellipse">
            <a:avLst/>
          </a:prstGeom>
          <a:solidFill>
            <a:schemeClr val="dk1"/>
          </a:soli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274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6" name="Google Shape;256;p42"/>
          <p:cNvSpPr/>
          <p:nvPr/>
        </p:nvSpPr>
        <p:spPr>
          <a:xfrm>
            <a:off x="10959457" y="5136648"/>
            <a:ext cx="189913" cy="189923"/>
          </a:xfrm>
          <a:prstGeom prst="ellipse">
            <a:avLst/>
          </a:prstGeom>
          <a:solidFill>
            <a:schemeClr val="dk1"/>
          </a:soli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2745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7" name="Google Shape;257;p4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504" y="337195"/>
            <a:ext cx="800021" cy="74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217" y="347415"/>
            <a:ext cx="798645" cy="74987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2"/>
          <p:cNvSpPr/>
          <p:nvPr/>
        </p:nvSpPr>
        <p:spPr>
          <a:xfrm>
            <a:off x="440700" y="1981675"/>
            <a:ext cx="8986500" cy="3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Y1 - Yoel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Y2 - Mia and John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Y3 - Alfie and Noah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Y4 - Elly and Poppy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Y5 - Gideon </a:t>
            </a:r>
            <a:endParaRPr sz="1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Y6 - Noah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8265" y="2067597"/>
            <a:ext cx="3672408" cy="181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5149" y="4532751"/>
            <a:ext cx="3683280" cy="2135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287" y="66994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4624" y="512967"/>
            <a:ext cx="2754900" cy="207750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7"/>
          <p:cNvSpPr txBox="1"/>
          <p:nvPr/>
        </p:nvSpPr>
        <p:spPr>
          <a:xfrm>
            <a:off x="731800" y="3737688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Amarah Y5</a:t>
            </a:r>
            <a:endParaRPr sz="18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1" name="Google Shape;27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5987" y="1820067"/>
            <a:ext cx="2754900" cy="207750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7"/>
          <p:cNvSpPr txBox="1"/>
          <p:nvPr/>
        </p:nvSpPr>
        <p:spPr>
          <a:xfrm>
            <a:off x="7248725" y="364930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3" name="Google Shape;273;p17"/>
          <p:cNvSpPr txBox="1"/>
          <p:nvPr/>
        </p:nvSpPr>
        <p:spPr>
          <a:xfrm>
            <a:off x="6004313" y="2420550"/>
            <a:ext cx="233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Jacob - Y6</a:t>
            </a: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4" name="Google Shape;27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4625" y="3649300"/>
            <a:ext cx="2545200" cy="17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7"/>
          <p:cNvSpPr txBox="1"/>
          <p:nvPr/>
        </p:nvSpPr>
        <p:spPr>
          <a:xfrm flipH="1">
            <a:off x="6477775" y="53699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Isaiah Y5</a:t>
            </a: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3a8f3736ad_1_0"/>
          <p:cNvSpPr txBox="1">
            <a:spLocks noGrp="1"/>
          </p:cNvSpPr>
          <p:nvPr>
            <p:ph type="subTitle" idx="1"/>
          </p:nvPr>
        </p:nvSpPr>
        <p:spPr>
          <a:xfrm>
            <a:off x="2999656" y="5085184"/>
            <a:ext cx="6400800" cy="14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Week 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Friday 14th March 2025 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2" name="Google Shape;282;g33a8f3736ad_1_0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337" y="1700809"/>
            <a:ext cx="2837855" cy="29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33a8f3736ad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704" y="476672"/>
            <a:ext cx="5732555" cy="93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33a8f3736ad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4512" y="260649"/>
            <a:ext cx="1028691" cy="95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3a8f3736ad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51" y="188640"/>
            <a:ext cx="1110431" cy="103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3a8f3736ad_1_0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087" y="5420795"/>
            <a:ext cx="1101233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3a8f3736ad_1_0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0808" y="5450959"/>
            <a:ext cx="1101233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668" y="334971"/>
            <a:ext cx="1008112" cy="94090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"/>
          <p:cNvSpPr/>
          <p:nvPr/>
        </p:nvSpPr>
        <p:spPr>
          <a:xfrm>
            <a:off x="2063552" y="334971"/>
            <a:ext cx="881428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Father who art in Heaven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Hallowed be Thy 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Kingdom come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will be done on Earth as it is in Heaven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Give us this day our daily bread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forgive us our trespasses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we forgive those who trespass against 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lead us not into temptation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deliver us from evil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" descr="Blog | Mary, Mother of the Chu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5840" y="3789040"/>
            <a:ext cx="3335005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496" y="360822"/>
            <a:ext cx="1008112" cy="94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" descr="Mary, Mother Of Jesus Madonna, PNG, 588x792px, Mary, Art, Ave Maria, Child  Jesus, Christianity Download Fr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7863" y="404664"/>
            <a:ext cx="2109187" cy="240558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"/>
          <p:cNvSpPr txBox="1">
            <a:spLocks noGrp="1"/>
          </p:cNvSpPr>
          <p:nvPr>
            <p:ph type="body" idx="1"/>
          </p:nvPr>
        </p:nvSpPr>
        <p:spPr>
          <a:xfrm>
            <a:off x="3347051" y="774620"/>
            <a:ext cx="5125214" cy="580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Hail Mary, Full of Grace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Lord is with Thee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Blessed are Thou amongst women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Blessed is the fruit of Thy womb, Jesus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Holy Mary , Mother of God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Pray for us sinners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Now and in the hour of our death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28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9" name="Google Shape;169;p3" descr="Mary, Mother of Jesus – Dioces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76320" y="4243415"/>
            <a:ext cx="2520280" cy="235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923" y="188640"/>
            <a:ext cx="988523" cy="921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"/>
          <p:cNvSpPr/>
          <p:nvPr/>
        </p:nvSpPr>
        <p:spPr>
          <a:xfrm>
            <a:off x="2135560" y="764704"/>
            <a:ext cx="6048672" cy="483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 Mary’s School Prayer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Holy Mary,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Mother and Patron of our school, 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Turn your eyes of mercy towards us,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 we may love God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all our hearts!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imitate the tenderness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your Son, Jesus,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showing love and respect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each person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ourselves as children of God.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Guided by the Holy Spirit,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create the school,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 Mercy and Compassion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the centre of our lives.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Amen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" name="Google Shape;1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81" y="331900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6280" y="2924944"/>
            <a:ext cx="2847079" cy="352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2fc700b20f8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fc700b20f8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81" y="331900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fc700b20f8_2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6280" y="2924944"/>
            <a:ext cx="2847080" cy="352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fc700b20f8_2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6600" y="968275"/>
            <a:ext cx="6704976" cy="52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>
            <a:spLocks noGrp="1"/>
          </p:cNvSpPr>
          <p:nvPr>
            <p:ph type="body" idx="1"/>
          </p:nvPr>
        </p:nvSpPr>
        <p:spPr>
          <a:xfrm>
            <a:off x="921525" y="4096250"/>
            <a:ext cx="9386100" cy="25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571"/>
              <a:buNone/>
            </a:pPr>
            <a:endParaRPr sz="21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6565"/>
              <a:buNone/>
            </a:pPr>
            <a:r>
              <a:rPr lang="en-GB" sz="2545" b="1">
                <a:latin typeface="Century Gothic"/>
                <a:ea typeface="Century Gothic"/>
                <a:cs typeface="Century Gothic"/>
                <a:sym typeface="Century Gothic"/>
              </a:rPr>
              <a:t>Early Years- </a:t>
            </a:r>
            <a:endParaRPr sz="2545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6565"/>
              <a:buNone/>
            </a:pPr>
            <a:r>
              <a:rPr lang="en-GB" sz="2545" b="1">
                <a:latin typeface="Century Gothic"/>
                <a:ea typeface="Century Gothic"/>
                <a:cs typeface="Century Gothic"/>
                <a:sym typeface="Century Gothic"/>
              </a:rPr>
              <a:t>Child 1 - for being a calm role model this week and engaging in Literacy lessons.</a:t>
            </a:r>
            <a:endParaRPr sz="2545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6565"/>
              <a:buNone/>
            </a:pPr>
            <a:endParaRPr sz="2545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6565"/>
              <a:buNone/>
            </a:pPr>
            <a:r>
              <a:rPr lang="en-GB" sz="2545" b="1">
                <a:latin typeface="Century Gothic"/>
                <a:ea typeface="Century Gothic"/>
                <a:cs typeface="Century Gothic"/>
                <a:sym typeface="Century Gothic"/>
              </a:rPr>
              <a:t>Child 2 - For always making the right choices and building her confidence to use her voice in class.</a:t>
            </a:r>
            <a:endParaRPr sz="2545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6565"/>
              <a:buNone/>
            </a:pPr>
            <a:r>
              <a:rPr lang="en-GB" sz="2545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545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571"/>
              <a:buNone/>
            </a:pPr>
            <a:endParaRPr sz="21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8298"/>
              <a:buFont typeface="Arial"/>
              <a:buNone/>
            </a:pPr>
            <a:r>
              <a:rPr lang="en-GB" sz="2470" b="1">
                <a:latin typeface="Century Gothic"/>
                <a:ea typeface="Century Gothic"/>
                <a:cs typeface="Century Gothic"/>
                <a:sym typeface="Century Gothic"/>
              </a:rPr>
              <a:t>Miss Barker </a:t>
            </a:r>
            <a:endParaRPr sz="242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571"/>
              <a:buNone/>
            </a:pPr>
            <a:endParaRPr sz="21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4705"/>
              <a:buNone/>
            </a:pP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pic>
        <p:nvPicPr>
          <p:cNvPr id="193" name="Google Shape;19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5" title="Deni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7306" y="152400"/>
            <a:ext cx="2843589" cy="379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5" title="Vaness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5145" y="152400"/>
            <a:ext cx="2843589" cy="3791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>
            <a:spLocks noGrp="1"/>
          </p:cNvSpPr>
          <p:nvPr>
            <p:ph type="body" idx="1"/>
          </p:nvPr>
        </p:nvSpPr>
        <p:spPr>
          <a:xfrm>
            <a:off x="1111881" y="4946172"/>
            <a:ext cx="8886600" cy="14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Year 1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 For using his voice more in class and trying his best in phonics!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Miss Sweet </a:t>
            </a:r>
            <a:endParaRPr sz="1600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pic>
        <p:nvPicPr>
          <p:cNvPr id="202" name="Google Shape;20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4669" y="215100"/>
            <a:ext cx="3481029" cy="4641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>
            <a:spLocks noGrp="1"/>
          </p:cNvSpPr>
          <p:nvPr>
            <p:ph type="body" idx="1"/>
          </p:nvPr>
        </p:nvSpPr>
        <p:spPr>
          <a:xfrm>
            <a:off x="1258113" y="4744100"/>
            <a:ext cx="8610900" cy="1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1394"/>
              <a:buNone/>
            </a:pPr>
            <a:endParaRPr sz="2345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1393"/>
              <a:buNone/>
            </a:pPr>
            <a:r>
              <a:rPr lang="en-GB" sz="2345" b="1">
                <a:latin typeface="Century Gothic"/>
                <a:ea typeface="Century Gothic"/>
                <a:cs typeface="Century Gothic"/>
                <a:sym typeface="Century Gothic"/>
              </a:rPr>
              <a:t>Year 2</a:t>
            </a:r>
            <a:endParaRPr sz="2345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998"/>
              <a:buNone/>
            </a:pP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3157"/>
              <a:buNone/>
            </a:pPr>
            <a:r>
              <a:rPr lang="en-GB" sz="2280" b="1">
                <a:latin typeface="Century Gothic"/>
                <a:ea typeface="Century Gothic"/>
                <a:cs typeface="Century Gothic"/>
                <a:sym typeface="Century Gothic"/>
              </a:rPr>
              <a:t>Pupil 1- for showing a really positive attitude to his learning across all subjects.</a:t>
            </a:r>
            <a:endParaRPr sz="228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3157"/>
              <a:buNone/>
            </a:pPr>
            <a:r>
              <a:rPr lang="en-GB" sz="2280" b="1">
                <a:latin typeface="Century Gothic"/>
                <a:ea typeface="Century Gothic"/>
                <a:cs typeface="Century Gothic"/>
                <a:sym typeface="Century Gothic"/>
              </a:rPr>
              <a:t>Pupil 2- for an outstanding effort in his Reading Assessments and for excellent contributions to other subjects, particularly RE and History.</a:t>
            </a:r>
            <a:endParaRPr sz="228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3157"/>
              <a:buNone/>
            </a:pPr>
            <a:endParaRPr sz="228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2856"/>
              <a:buNone/>
            </a:pP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1874"/>
              <a:buNone/>
            </a:pPr>
            <a:r>
              <a:rPr lang="en-GB" sz="2327" b="1">
                <a:latin typeface="Century Gothic"/>
                <a:ea typeface="Century Gothic"/>
                <a:cs typeface="Century Gothic"/>
                <a:sym typeface="Century Gothic"/>
              </a:rPr>
              <a:t>Mr Whear</a:t>
            </a:r>
            <a:endParaRPr sz="2327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" name="Google Shape;21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7" title="Deont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4126" y="454200"/>
            <a:ext cx="2961727" cy="39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7" title="Harry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0326" y="454208"/>
            <a:ext cx="2961727" cy="3948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>
            <a:spLocks noGrp="1"/>
          </p:cNvSpPr>
          <p:nvPr>
            <p:ph type="body" idx="1"/>
          </p:nvPr>
        </p:nvSpPr>
        <p:spPr>
          <a:xfrm>
            <a:off x="676199" y="4919926"/>
            <a:ext cx="10119600" cy="16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182"/>
              <a:buNone/>
            </a:pPr>
            <a:r>
              <a:rPr lang="en-GB" sz="1914" b="1">
                <a:latin typeface="Century Gothic"/>
                <a:ea typeface="Century Gothic"/>
                <a:cs typeface="Century Gothic"/>
                <a:sym typeface="Century Gothic"/>
              </a:rPr>
              <a:t>Year 3</a:t>
            </a:r>
            <a:endParaRPr sz="1914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182"/>
              <a:buNone/>
            </a:pPr>
            <a:endParaRPr sz="1914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162"/>
              <a:buNone/>
            </a:pPr>
            <a:endParaRPr sz="1596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162"/>
              <a:buNone/>
            </a:pPr>
            <a:r>
              <a:rPr lang="en-GB" sz="1596" b="1">
                <a:latin typeface="Century Gothic"/>
                <a:ea typeface="Century Gothic"/>
                <a:cs typeface="Century Gothic"/>
                <a:sym typeface="Century Gothic"/>
              </a:rPr>
              <a:t> For putting an incredible amount of effort into their assessments, which can be seen in their test results this week!</a:t>
            </a:r>
            <a:endParaRPr sz="1596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3080"/>
              <a:buNone/>
            </a:pPr>
            <a:endParaRPr sz="1396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2420"/>
              <a:buNone/>
            </a:pPr>
            <a:r>
              <a:rPr lang="en-GB" sz="1987" b="1">
                <a:latin typeface="Century Gothic"/>
                <a:ea typeface="Century Gothic"/>
                <a:cs typeface="Century Gothic"/>
                <a:sym typeface="Century Gothic"/>
              </a:rPr>
              <a:t>Miss Medioli</a:t>
            </a:r>
            <a:endParaRPr sz="1987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pic>
        <p:nvPicPr>
          <p:cNvPr id="219" name="Google Shape;21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6675" y="1110825"/>
            <a:ext cx="2641200" cy="322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09450" y="1110825"/>
            <a:ext cx="3019534" cy="322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range Red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424</Words>
  <Application>Microsoft Office PowerPoint</Application>
  <PresentationFormat>Widescreen</PresentationFormat>
  <Paragraphs>94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Century Gothic</vt:lpstr>
      <vt:lpstr>Calibri</vt:lpstr>
      <vt:lpstr>Noto Sans Symbols</vt:lpstr>
      <vt:lpstr>Comic Sans MS</vt:lpstr>
      <vt:lpstr>Arial</vt:lpstr>
      <vt:lpstr>Times New Roman</vt:lpstr>
      <vt:lpstr>Trebuchet MS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 Readers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smusto</dc:creator>
  <cp:lastModifiedBy>M Tusting</cp:lastModifiedBy>
  <cp:revision>2</cp:revision>
  <dcterms:created xsi:type="dcterms:W3CDTF">2015-01-15T13:45:53Z</dcterms:created>
  <dcterms:modified xsi:type="dcterms:W3CDTF">2025-03-14T17:27:26Z</dcterms:modified>
</cp:coreProperties>
</file>