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gJ+Huv5vwMGXERm8P99J5TXLc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64e5a1dcb_0_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864e5a1d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14th November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8206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4 - The Whole Class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capturing and expressing the meaning and solemnity of Remembrance Day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489" y="60400"/>
            <a:ext cx="4470702" cy="25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590b5d5422_3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1408" y="2678500"/>
            <a:ext cx="2086231" cy="17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590b5d5422_3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8775" y="1188151"/>
            <a:ext cx="2839742" cy="175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590b5d5422_3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9908" y="3163325"/>
            <a:ext cx="2745527" cy="17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590b5d5422_3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33725" y="2851025"/>
            <a:ext cx="3876774" cy="19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590b5d5422_3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88944" y="2660525"/>
            <a:ext cx="2616761" cy="178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being responsible in her learning and listening to advice and feedback.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8" name="Google Shape;23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6501" y="331900"/>
            <a:ext cx="4108325" cy="41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showing great responsibility and applying herself fully across multiple subjects.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g38e8cac009e_1_0" title="IMG_3593.HEIC"/>
          <p:cNvPicPr preferRelativeResize="0"/>
          <p:nvPr/>
        </p:nvPicPr>
        <p:blipFill rotWithShape="1">
          <a:blip r:embed="rId4">
            <a:alphaModFix/>
          </a:blip>
          <a:srcRect t="11777"/>
          <a:stretch/>
        </p:blipFill>
        <p:spPr>
          <a:xfrm>
            <a:off x="4342488" y="274800"/>
            <a:ext cx="3541375" cy="41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4" name="Google Shape;254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Lillie-mae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Torrah-Leigh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Novena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Dilyet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Mimi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Gideon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13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25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6424450" y="5471075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61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4200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4379975" y="1839775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Zamarah - Y6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2542200" y="547107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7343228" y="3051100"/>
            <a:ext cx="197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3908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7"/>
          <p:cNvSpPr txBox="1"/>
          <p:nvPr/>
        </p:nvSpPr>
        <p:spPr>
          <a:xfrm>
            <a:off x="4221725" y="3901325"/>
            <a:ext cx="174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/>
        </p:nvSpPr>
        <p:spPr>
          <a:xfrm>
            <a:off x="1996050" y="5634925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14th November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8"/>
              <a:buNone/>
            </a:pPr>
            <a:endParaRPr sz="260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8"/>
              <a:buNone/>
            </a:pPr>
            <a:r>
              <a:rPr lang="en-GB" sz="2604" b="1">
                <a:latin typeface="Century Gothic"/>
                <a:ea typeface="Century Gothic"/>
                <a:cs typeface="Century Gothic"/>
                <a:sym typeface="Century Gothic"/>
              </a:rPr>
              <a:t>For having an amazing week in class and showing role model behaviour. </a:t>
            </a:r>
            <a:endParaRPr sz="260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24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7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Jacon 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381" y="259425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7984"/>
              <a:buNone/>
            </a:pPr>
            <a:r>
              <a:rPr lang="en-GB" sz="3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7972"/>
              <a:buNone/>
            </a:pP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7984"/>
              <a:buNone/>
            </a:pPr>
            <a:r>
              <a:rPr lang="en-GB" sz="3000" b="1">
                <a:latin typeface="Century Gothic"/>
                <a:ea typeface="Century Gothic"/>
                <a:cs typeface="Century Gothic"/>
                <a:sym typeface="Century Gothic"/>
              </a:rPr>
              <a:t>For excellent engagement on the carpet. Showing eagerness to learn and understand. </a:t>
            </a: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7984"/>
              <a:buNone/>
            </a:pP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7984"/>
              <a:buNone/>
            </a:pPr>
            <a:r>
              <a:rPr lang="en-GB" sz="3000" b="1">
                <a:latin typeface="Century Gothic"/>
                <a:ea typeface="Century Gothic"/>
                <a:cs typeface="Century Gothic"/>
                <a:sym typeface="Century Gothic"/>
              </a:rPr>
              <a:t>Ms Begam</a:t>
            </a:r>
            <a:endParaRPr sz="3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676" y="386675"/>
            <a:ext cx="3058902" cy="40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having a great start to St. Mary’s and using her voice!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8919" y="331900"/>
            <a:ext cx="3244421" cy="45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64e5a1dcb_0_1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taking responsibility and showing what he is capable of. 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864e5a1dc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864e5a1dc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864e5a1dc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8156" y="211500"/>
            <a:ext cx="3400425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Widescreen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Noto Sans Symbols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2025-11-14T15:13:39Z</dcterms:modified>
</cp:coreProperties>
</file>