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6omyJUAQa10ydX7nFcGkTV5dE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5a6687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565a6687c8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3565a6687c8_0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156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156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16th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Everyone!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For a flawless assembly despite not having much time to prepare.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952" y="670375"/>
            <a:ext cx="5502099" cy="33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90b5d5422_3_0"/>
          <p:cNvSpPr txBox="1">
            <a:spLocks noGrp="1"/>
          </p:cNvSpPr>
          <p:nvPr>
            <p:ph type="body" idx="1"/>
          </p:nvPr>
        </p:nvSpPr>
        <p:spPr>
          <a:xfrm>
            <a:off x="1783725" y="4762050"/>
            <a:ext cx="82599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80"/>
              <a:buNone/>
            </a:pPr>
            <a:r>
              <a:rPr lang="en-GB" sz="4984" b="1">
                <a:latin typeface="Century Gothic"/>
                <a:ea typeface="Century Gothic"/>
                <a:cs typeface="Century Gothic"/>
                <a:sym typeface="Century Gothic"/>
              </a:rPr>
              <a:t>For showing our St Mary’s values every day in the classroom and putting 100% into every learning task, even if it seems challenging.</a:t>
            </a:r>
            <a:endParaRPr sz="498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590b5d5422_3_0" title="Nevaeh new.jpg"/>
          <p:cNvPicPr preferRelativeResize="0"/>
          <p:nvPr/>
        </p:nvPicPr>
        <p:blipFill rotWithShape="1">
          <a:blip r:embed="rId4">
            <a:alphaModFix/>
          </a:blip>
          <a:srcRect l="11174" t="20864" r="7735" b="8647"/>
          <a:stretch/>
        </p:blipFill>
        <p:spPr>
          <a:xfrm>
            <a:off x="4130802" y="484500"/>
            <a:ext cx="3459276" cy="400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representing St. Mary’s superbly.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7275" y="388875"/>
            <a:ext cx="16165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181" y="152400"/>
            <a:ext cx="17335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181" y="1885950"/>
            <a:ext cx="1733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2131" y="152400"/>
            <a:ext cx="1733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2131" y="2133600"/>
            <a:ext cx="17335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98075" y="190500"/>
            <a:ext cx="1733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98081" y="2205035"/>
            <a:ext cx="17335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55075" y="2611472"/>
            <a:ext cx="2252474" cy="22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7" name="Google Shape;257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9" name="Google Shape;259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Naomi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Major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Mariam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Nelly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Mohamed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16th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65a6687c8_0_0"/>
          <p:cNvSpPr txBox="1">
            <a:spLocks noGrp="1"/>
          </p:cNvSpPr>
          <p:nvPr>
            <p:ph type="ctrTitle"/>
          </p:nvPr>
        </p:nvSpPr>
        <p:spPr>
          <a:xfrm>
            <a:off x="1507075" y="402031"/>
            <a:ext cx="77670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Habemus Papem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a new Pope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g3565a6687c8_0_0"/>
          <p:cNvSpPr txBox="1">
            <a:spLocks noGrp="1"/>
          </p:cNvSpPr>
          <p:nvPr>
            <p:ph type="subTitle" idx="1"/>
          </p:nvPr>
        </p:nvSpPr>
        <p:spPr>
          <a:xfrm>
            <a:off x="1714500" y="5569176"/>
            <a:ext cx="75594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Cardinal Robert Provost who took the name Leo XIV</a:t>
            </a:r>
            <a:endParaRPr sz="3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g3565a6687c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075" y="1726325"/>
            <a:ext cx="5226276" cy="336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86" b="1">
                <a:latin typeface="Century Gothic"/>
                <a:ea typeface="Century Gothic"/>
                <a:cs typeface="Century Gothic"/>
                <a:sym typeface="Century Gothic"/>
              </a:rPr>
              <a:t>Early Years</a:t>
            </a:r>
            <a:endParaRPr sz="153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31" b="1">
                <a:latin typeface="Century Gothic"/>
                <a:ea typeface="Century Gothic"/>
                <a:cs typeface="Century Gothic"/>
                <a:sym typeface="Century Gothic"/>
              </a:rPr>
              <a:t>Nursery: for always being a kind pupil and building confidence projecting her voice. </a:t>
            </a:r>
            <a:endParaRPr sz="15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31" b="1">
                <a:latin typeface="Century Gothic"/>
                <a:ea typeface="Century Gothic"/>
                <a:cs typeface="Century Gothic"/>
                <a:sym typeface="Century Gothic"/>
              </a:rPr>
              <a:t>Reception: for showing avgreat enthusiasm   </a:t>
            </a: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 title="Vaness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5200" y="449988"/>
            <a:ext cx="2666477" cy="35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 title="Lilli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0831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108053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513"/>
              <a:buNone/>
            </a:pPr>
            <a:r>
              <a:rPr lang="en-GB" sz="269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26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289"/>
              <a:buNone/>
            </a:pPr>
            <a:endParaRPr sz="407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175"/>
              <a:buNone/>
            </a:pPr>
            <a:r>
              <a:rPr lang="en-GB" sz="2989" b="1">
                <a:latin typeface="Century Gothic"/>
                <a:ea typeface="Century Gothic"/>
                <a:cs typeface="Century Gothic"/>
                <a:sym typeface="Century Gothic"/>
              </a:rPr>
              <a:t>For engaging in play with his peers and the adults, and trying really hard to use his words. </a:t>
            </a:r>
            <a:endParaRPr sz="298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395"/>
              <a:buNone/>
            </a:pPr>
            <a:r>
              <a:rPr lang="en-GB" sz="2647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264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7756" y="144575"/>
            <a:ext cx="4521123" cy="464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1981200" y="47441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showing that when we focus hard and put lots of effort into achieving  a goal, we can attain it!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6725" y="574750"/>
            <a:ext cx="3052174" cy="40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Trebuchet MS</vt:lpstr>
      <vt:lpstr>Century Gothic</vt:lpstr>
      <vt:lpstr>Calibri</vt:lpstr>
      <vt:lpstr>Noto Sans Symbols</vt:lpstr>
      <vt:lpstr>Comic Sans MS</vt:lpstr>
      <vt:lpstr>Facet</vt:lpstr>
      <vt:lpstr>PowerPoint Presentation</vt:lpstr>
      <vt:lpstr>   Habemus Papem We have a new Pope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1</cp:revision>
  <dcterms:created xsi:type="dcterms:W3CDTF">2015-01-15T13:45:53Z</dcterms:created>
  <dcterms:modified xsi:type="dcterms:W3CDTF">2025-05-16T11:49:39Z</dcterms:modified>
</cp:coreProperties>
</file>