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2192000" cy="6858000"/>
  <p:notesSz cx="6797675" cy="9926638"/>
  <p:embeddedFontLst>
    <p:embeddedFont>
      <p:font typeface="Comic Sans MS" panose="030F0702030302020204" pitchFamily="66" charset="0"/>
      <p:regular r:id="rId19"/>
      <p:bold r:id="rId20"/>
      <p:italic r:id="rId21"/>
      <p:boldItalic r:id="rId22"/>
    </p:embeddedFont>
    <p:embeddedFont>
      <p:font typeface="Trebuchet MS" panose="020B0603020202020204" pitchFamily="34" charset="0"/>
      <p:regular r:id="rId23"/>
      <p:bold r:id="rId24"/>
      <p:italic r:id="rId25"/>
      <p:boldItalic r:id="rId26"/>
    </p:embeddedFont>
    <p:embeddedFont>
      <p:font typeface="Century Gothic" panose="020B0502020202020204" pitchFamily="34" charset="0"/>
      <p:regular r:id="rId27"/>
      <p:bold r:id="rId28"/>
      <p:italic r:id="rId29"/>
      <p:boldItalic r:id="rId30"/>
    </p:embeddedFont>
    <p:embeddedFont>
      <p:font typeface="Calibri" panose="020F0502020204030204" pitchFamily="34"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5" roundtripDataSignature="AMtx7mglBvibbTvtPHXqNYrcKBhDIezBj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9" d="100"/>
          <a:sy n="109" d="100"/>
        </p:scale>
        <p:origin x="636"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9" Type="http://schemas.openxmlformats.org/officeDocument/2006/relationships/tableStyles" Target="tableStyles.xml"/><Relationship Id="rId21" Type="http://schemas.openxmlformats.org/officeDocument/2006/relationships/font" Target="fonts/font3.fntdata"/><Relationship Id="rId34" Type="http://schemas.openxmlformats.org/officeDocument/2006/relationships/font" Target="fonts/font1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font" Target="fonts/font15.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font" Target="fonts/font14.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customschemas.google.com/relationships/presentationmetadata" Target="meta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3"/>
            <a:ext cx="2946400" cy="498395"/>
          </a:xfrm>
          <a:prstGeom prst="rect">
            <a:avLst/>
          </a:prstGeom>
          <a:noFill/>
          <a:ln>
            <a:noFill/>
          </a:ln>
        </p:spPr>
        <p:txBody>
          <a:bodyPr spcFirstLastPara="1" wrap="square" lIns="91400" tIns="45700" rIns="91400"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49692" y="3"/>
            <a:ext cx="2946400" cy="498395"/>
          </a:xfrm>
          <a:prstGeom prst="rect">
            <a:avLst/>
          </a:prstGeom>
          <a:noFill/>
          <a:ln>
            <a:noFill/>
          </a:ln>
        </p:spPr>
        <p:txBody>
          <a:bodyPr spcFirstLastPara="1" wrap="square" lIns="91400" tIns="45700" rIns="91400"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23863" y="1241425"/>
            <a:ext cx="5949950" cy="33480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9454" y="4777614"/>
            <a:ext cx="5438775" cy="3907800"/>
          </a:xfrm>
          <a:prstGeom prst="rect">
            <a:avLst/>
          </a:prstGeom>
          <a:noFill/>
          <a:ln>
            <a:noFill/>
          </a:ln>
        </p:spPr>
        <p:txBody>
          <a:bodyPr spcFirstLastPara="1" wrap="square" lIns="91400" tIns="45700" rIns="91400"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28246"/>
            <a:ext cx="2946400" cy="498395"/>
          </a:xfrm>
          <a:prstGeom prst="rect">
            <a:avLst/>
          </a:prstGeom>
          <a:noFill/>
          <a:ln>
            <a:noFill/>
          </a:ln>
        </p:spPr>
        <p:txBody>
          <a:bodyPr spcFirstLastPara="1" wrap="square" lIns="91400" tIns="45700" rIns="91400"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49692" y="9428246"/>
            <a:ext cx="2946400" cy="498395"/>
          </a:xfrm>
          <a:prstGeom prst="rect">
            <a:avLst/>
          </a:prstGeom>
          <a:noFill/>
          <a:ln>
            <a:noFill/>
          </a:ln>
        </p:spPr>
        <p:txBody>
          <a:bodyPr spcFirstLastPara="1" wrap="square" lIns="91400" tIns="45700" rIns="91400"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1:notes"/>
          <p:cNvSpPr>
            <a:spLocks noGrp="1" noRot="1" noChangeAspect="1"/>
          </p:cNvSpPr>
          <p:nvPr>
            <p:ph type="sldImg" idx="2"/>
          </p:nvPr>
        </p:nvSpPr>
        <p:spPr>
          <a:xfrm>
            <a:off x="423863" y="1241425"/>
            <a:ext cx="5949950" cy="33480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 name="Google Shape;145;p1:notes"/>
          <p:cNvSpPr txBox="1">
            <a:spLocks noGrp="1"/>
          </p:cNvSpPr>
          <p:nvPr>
            <p:ph type="body" idx="1"/>
          </p:nvPr>
        </p:nvSpPr>
        <p:spPr>
          <a:xfrm>
            <a:off x="679454" y="4777614"/>
            <a:ext cx="5438775" cy="3907800"/>
          </a:xfrm>
          <a:prstGeom prst="rect">
            <a:avLst/>
          </a:prstGeom>
          <a:noFill/>
          <a:ln>
            <a:noFill/>
          </a:ln>
        </p:spPr>
        <p:txBody>
          <a:bodyPr spcFirstLastPara="1" wrap="square" lIns="91400" tIns="45700" rIns="91400" bIns="45700" anchor="t" anchorCtr="0">
            <a:noAutofit/>
          </a:bodyPr>
          <a:lstStyle/>
          <a:p>
            <a:pPr marL="0" lvl="0" indent="0" algn="l" rtl="0">
              <a:lnSpc>
                <a:spcPct val="100000"/>
              </a:lnSpc>
              <a:spcBef>
                <a:spcPts val="0"/>
              </a:spcBef>
              <a:spcAft>
                <a:spcPts val="0"/>
              </a:spcAft>
              <a:buSzPts val="1400"/>
              <a:buNone/>
            </a:pPr>
            <a:endParaRPr/>
          </a:p>
        </p:txBody>
      </p:sp>
      <p:sp>
        <p:nvSpPr>
          <p:cNvPr id="146" name="Google Shape;146;p1:notes"/>
          <p:cNvSpPr txBox="1">
            <a:spLocks noGrp="1"/>
          </p:cNvSpPr>
          <p:nvPr>
            <p:ph type="sldNum" idx="12"/>
          </p:nvPr>
        </p:nvSpPr>
        <p:spPr>
          <a:xfrm>
            <a:off x="3849692" y="9428246"/>
            <a:ext cx="2946400" cy="498395"/>
          </a:xfrm>
          <a:prstGeom prst="rect">
            <a:avLst/>
          </a:prstGeom>
          <a:noFill/>
          <a:ln>
            <a:noFill/>
          </a:ln>
        </p:spPr>
        <p:txBody>
          <a:bodyPr spcFirstLastPara="1" wrap="square" lIns="91400" tIns="45700" rIns="91400"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3d8e6286da1_3_7:notes"/>
          <p:cNvSpPr txBox="1">
            <a:spLocks noGrp="1"/>
          </p:cNvSpPr>
          <p:nvPr>
            <p:ph type="body" idx="1"/>
          </p:nvPr>
        </p:nvSpPr>
        <p:spPr>
          <a:xfrm>
            <a:off x="679454" y="4777614"/>
            <a:ext cx="5438700" cy="3907800"/>
          </a:xfrm>
          <a:prstGeom prst="rect">
            <a:avLst/>
          </a:prstGeom>
          <a:noFill/>
          <a:ln>
            <a:noFill/>
          </a:ln>
        </p:spPr>
        <p:txBody>
          <a:bodyPr spcFirstLastPara="1" wrap="square" lIns="91400" tIns="45700" rIns="91400" bIns="45700" anchor="t" anchorCtr="0">
            <a:noAutofit/>
          </a:bodyPr>
          <a:lstStyle/>
          <a:p>
            <a:pPr marL="0" lvl="0" indent="0" algn="l" rtl="0">
              <a:lnSpc>
                <a:spcPct val="100000"/>
              </a:lnSpc>
              <a:spcBef>
                <a:spcPts val="0"/>
              </a:spcBef>
              <a:spcAft>
                <a:spcPts val="0"/>
              </a:spcAft>
              <a:buSzPts val="1400"/>
              <a:buNone/>
            </a:pPr>
            <a:endParaRPr/>
          </a:p>
        </p:txBody>
      </p:sp>
      <p:sp>
        <p:nvSpPr>
          <p:cNvPr id="221" name="Google Shape;221;g3d8e6286da1_3_7:notes"/>
          <p:cNvSpPr>
            <a:spLocks noGrp="1" noRot="1" noChangeAspect="1"/>
          </p:cNvSpPr>
          <p:nvPr>
            <p:ph type="sldImg" idx="2"/>
          </p:nvPr>
        </p:nvSpPr>
        <p:spPr>
          <a:xfrm>
            <a:off x="423863" y="1241425"/>
            <a:ext cx="5949950" cy="33480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38e8cac009e_1_0:notes"/>
          <p:cNvSpPr txBox="1">
            <a:spLocks noGrp="1"/>
          </p:cNvSpPr>
          <p:nvPr>
            <p:ph type="body" idx="1"/>
          </p:nvPr>
        </p:nvSpPr>
        <p:spPr>
          <a:xfrm>
            <a:off x="679454" y="4777614"/>
            <a:ext cx="5438700" cy="3907800"/>
          </a:xfrm>
          <a:prstGeom prst="rect">
            <a:avLst/>
          </a:prstGeom>
          <a:noFill/>
          <a:ln>
            <a:noFill/>
          </a:ln>
        </p:spPr>
        <p:txBody>
          <a:bodyPr spcFirstLastPara="1" wrap="square" lIns="91400" tIns="45700" rIns="91400" bIns="45700" anchor="t" anchorCtr="0">
            <a:noAutofit/>
          </a:bodyPr>
          <a:lstStyle/>
          <a:p>
            <a:pPr marL="0" lvl="0" indent="0" algn="l" rtl="0">
              <a:lnSpc>
                <a:spcPct val="100000"/>
              </a:lnSpc>
              <a:spcBef>
                <a:spcPts val="0"/>
              </a:spcBef>
              <a:spcAft>
                <a:spcPts val="0"/>
              </a:spcAft>
              <a:buSzPts val="1400"/>
              <a:buNone/>
            </a:pPr>
            <a:endParaRPr/>
          </a:p>
        </p:txBody>
      </p:sp>
      <p:sp>
        <p:nvSpPr>
          <p:cNvPr id="229" name="Google Shape;229;g38e8cac009e_1_0:notes"/>
          <p:cNvSpPr>
            <a:spLocks noGrp="1" noRot="1" noChangeAspect="1"/>
          </p:cNvSpPr>
          <p:nvPr>
            <p:ph type="sldImg" idx="2"/>
          </p:nvPr>
        </p:nvSpPr>
        <p:spPr>
          <a:xfrm>
            <a:off x="423863" y="1241425"/>
            <a:ext cx="5949950" cy="33480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3b58471848d_1_0:notes"/>
          <p:cNvSpPr>
            <a:spLocks noGrp="1" noRot="1" noChangeAspect="1"/>
          </p:cNvSpPr>
          <p:nvPr>
            <p:ph type="sldImg" idx="2"/>
          </p:nvPr>
        </p:nvSpPr>
        <p:spPr>
          <a:xfrm>
            <a:off x="423863" y="1241425"/>
            <a:ext cx="5949950" cy="33480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7" name="Google Shape;237;g3b58471848d_1_0:notes"/>
          <p:cNvSpPr txBox="1">
            <a:spLocks noGrp="1"/>
          </p:cNvSpPr>
          <p:nvPr>
            <p:ph type="body" idx="1"/>
          </p:nvPr>
        </p:nvSpPr>
        <p:spPr>
          <a:xfrm>
            <a:off x="679454" y="4777614"/>
            <a:ext cx="5438700" cy="3907800"/>
          </a:xfrm>
          <a:prstGeom prst="rect">
            <a:avLst/>
          </a:prstGeom>
          <a:noFill/>
          <a:ln>
            <a:noFill/>
          </a:ln>
        </p:spPr>
        <p:txBody>
          <a:bodyPr spcFirstLastPara="1" wrap="square" lIns="91400" tIns="45700" rIns="91400" bIns="45700" anchor="t" anchorCtr="0">
            <a:noAutofit/>
          </a:bodyPr>
          <a:lstStyle/>
          <a:p>
            <a:pPr marL="0" lvl="0" indent="0" algn="l" rtl="0">
              <a:lnSpc>
                <a:spcPct val="100000"/>
              </a:lnSpc>
              <a:spcBef>
                <a:spcPts val="0"/>
              </a:spcBef>
              <a:spcAft>
                <a:spcPts val="0"/>
              </a:spcAft>
              <a:buSzPts val="1400"/>
              <a:buNone/>
            </a:pPr>
            <a:endParaRPr/>
          </a:p>
        </p:txBody>
      </p:sp>
      <p:sp>
        <p:nvSpPr>
          <p:cNvPr id="238" name="Google Shape;238;g3b58471848d_1_0:notes"/>
          <p:cNvSpPr txBox="1">
            <a:spLocks noGrp="1"/>
          </p:cNvSpPr>
          <p:nvPr>
            <p:ph type="sldNum" idx="12"/>
          </p:nvPr>
        </p:nvSpPr>
        <p:spPr>
          <a:xfrm>
            <a:off x="3849692" y="9428246"/>
            <a:ext cx="2946300" cy="498300"/>
          </a:xfrm>
          <a:prstGeom prst="rect">
            <a:avLst/>
          </a:prstGeom>
          <a:noFill/>
          <a:ln>
            <a:noFill/>
          </a:ln>
        </p:spPr>
        <p:txBody>
          <a:bodyPr spcFirstLastPara="1" wrap="square" lIns="91400" tIns="45700" rIns="91400"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GB"/>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42:notes"/>
          <p:cNvSpPr txBox="1">
            <a:spLocks noGrp="1"/>
          </p:cNvSpPr>
          <p:nvPr>
            <p:ph type="body" idx="1"/>
          </p:nvPr>
        </p:nvSpPr>
        <p:spPr>
          <a:xfrm>
            <a:off x="679454" y="4777614"/>
            <a:ext cx="5438700" cy="3907800"/>
          </a:xfrm>
          <a:prstGeom prst="rect">
            <a:avLst/>
          </a:prstGeom>
          <a:noFill/>
          <a:ln>
            <a:noFill/>
          </a:ln>
        </p:spPr>
        <p:txBody>
          <a:bodyPr spcFirstLastPara="1" wrap="square" lIns="91400" tIns="45700" rIns="91400" bIns="45700" anchor="t" anchorCtr="0">
            <a:noAutofit/>
          </a:bodyPr>
          <a:lstStyle/>
          <a:p>
            <a:pPr marL="0" lvl="0" indent="0" algn="l" rtl="0">
              <a:lnSpc>
                <a:spcPct val="100000"/>
              </a:lnSpc>
              <a:spcBef>
                <a:spcPts val="0"/>
              </a:spcBef>
              <a:spcAft>
                <a:spcPts val="0"/>
              </a:spcAft>
              <a:buSzPts val="1400"/>
              <a:buNone/>
            </a:pPr>
            <a:endParaRPr/>
          </a:p>
        </p:txBody>
      </p:sp>
      <p:sp>
        <p:nvSpPr>
          <p:cNvPr id="245" name="Google Shape;245;p42:notes"/>
          <p:cNvSpPr>
            <a:spLocks noGrp="1" noRot="1" noChangeAspect="1"/>
          </p:cNvSpPr>
          <p:nvPr>
            <p:ph type="sldImg" idx="2"/>
          </p:nvPr>
        </p:nvSpPr>
        <p:spPr>
          <a:xfrm>
            <a:off x="423863" y="1241425"/>
            <a:ext cx="5949950" cy="33480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17:notes"/>
          <p:cNvSpPr>
            <a:spLocks noGrp="1" noRot="1" noChangeAspect="1"/>
          </p:cNvSpPr>
          <p:nvPr>
            <p:ph type="sldImg" idx="2"/>
          </p:nvPr>
        </p:nvSpPr>
        <p:spPr>
          <a:xfrm>
            <a:off x="423863" y="1241425"/>
            <a:ext cx="5949950" cy="33480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7" name="Google Shape;257;p17:notes"/>
          <p:cNvSpPr txBox="1">
            <a:spLocks noGrp="1"/>
          </p:cNvSpPr>
          <p:nvPr>
            <p:ph type="body" idx="1"/>
          </p:nvPr>
        </p:nvSpPr>
        <p:spPr>
          <a:xfrm>
            <a:off x="679454" y="4777614"/>
            <a:ext cx="5438775" cy="3907800"/>
          </a:xfrm>
          <a:prstGeom prst="rect">
            <a:avLst/>
          </a:prstGeom>
          <a:noFill/>
          <a:ln>
            <a:noFill/>
          </a:ln>
        </p:spPr>
        <p:txBody>
          <a:bodyPr spcFirstLastPara="1" wrap="square" lIns="91400" tIns="45700" rIns="91400" bIns="45700" anchor="t" anchorCtr="0">
            <a:noAutofit/>
          </a:bodyPr>
          <a:lstStyle/>
          <a:p>
            <a:pPr marL="0" lvl="0" indent="0" algn="l" rtl="0">
              <a:lnSpc>
                <a:spcPct val="100000"/>
              </a:lnSpc>
              <a:spcBef>
                <a:spcPts val="0"/>
              </a:spcBef>
              <a:spcAft>
                <a:spcPts val="0"/>
              </a:spcAft>
              <a:buSzPts val="1400"/>
              <a:buNone/>
            </a:pPr>
            <a:endParaRPr/>
          </a:p>
        </p:txBody>
      </p:sp>
      <p:sp>
        <p:nvSpPr>
          <p:cNvPr id="258" name="Google Shape;258;p17:notes"/>
          <p:cNvSpPr txBox="1">
            <a:spLocks noGrp="1"/>
          </p:cNvSpPr>
          <p:nvPr>
            <p:ph type="sldNum" idx="12"/>
          </p:nvPr>
        </p:nvSpPr>
        <p:spPr>
          <a:xfrm>
            <a:off x="3849692" y="9428246"/>
            <a:ext cx="2946400" cy="498395"/>
          </a:xfrm>
          <a:prstGeom prst="rect">
            <a:avLst/>
          </a:prstGeom>
          <a:noFill/>
          <a:ln>
            <a:noFill/>
          </a:ln>
        </p:spPr>
        <p:txBody>
          <a:bodyPr spcFirstLastPara="1" wrap="square" lIns="91400" tIns="45700" rIns="91400"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3d14e1766c4_2_34:notes"/>
          <p:cNvSpPr>
            <a:spLocks noGrp="1" noRot="1" noChangeAspect="1"/>
          </p:cNvSpPr>
          <p:nvPr>
            <p:ph type="sldImg" idx="2"/>
          </p:nvPr>
        </p:nvSpPr>
        <p:spPr>
          <a:xfrm>
            <a:off x="423863" y="1241425"/>
            <a:ext cx="5949950" cy="33480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8" name="Google Shape;278;g3d14e1766c4_2_34:notes"/>
          <p:cNvSpPr txBox="1">
            <a:spLocks noGrp="1"/>
          </p:cNvSpPr>
          <p:nvPr>
            <p:ph type="body" idx="1"/>
          </p:nvPr>
        </p:nvSpPr>
        <p:spPr>
          <a:xfrm>
            <a:off x="679454" y="4777614"/>
            <a:ext cx="5438700" cy="3907800"/>
          </a:xfrm>
          <a:prstGeom prst="rect">
            <a:avLst/>
          </a:prstGeom>
          <a:noFill/>
          <a:ln>
            <a:noFill/>
          </a:ln>
        </p:spPr>
        <p:txBody>
          <a:bodyPr spcFirstLastPara="1" wrap="square" lIns="91400" tIns="45700" rIns="91400" bIns="45700" anchor="t" anchorCtr="0">
            <a:noAutofit/>
          </a:bodyPr>
          <a:lstStyle/>
          <a:p>
            <a:pPr marL="0" lvl="0" indent="0" algn="l" rtl="0">
              <a:lnSpc>
                <a:spcPct val="100000"/>
              </a:lnSpc>
              <a:spcBef>
                <a:spcPts val="0"/>
              </a:spcBef>
              <a:spcAft>
                <a:spcPts val="0"/>
              </a:spcAft>
              <a:buSzPts val="1400"/>
              <a:buNone/>
            </a:pPr>
            <a:endParaRPr/>
          </a:p>
        </p:txBody>
      </p:sp>
      <p:sp>
        <p:nvSpPr>
          <p:cNvPr id="279" name="Google Shape;279;g3d14e1766c4_2_34:notes"/>
          <p:cNvSpPr txBox="1">
            <a:spLocks noGrp="1"/>
          </p:cNvSpPr>
          <p:nvPr>
            <p:ph type="sldNum" idx="12"/>
          </p:nvPr>
        </p:nvSpPr>
        <p:spPr>
          <a:xfrm>
            <a:off x="3849692" y="9428246"/>
            <a:ext cx="2946300" cy="498300"/>
          </a:xfrm>
          <a:prstGeom prst="rect">
            <a:avLst/>
          </a:prstGeom>
          <a:noFill/>
          <a:ln>
            <a:noFill/>
          </a:ln>
        </p:spPr>
        <p:txBody>
          <a:bodyPr spcFirstLastPara="1" wrap="square" lIns="91400" tIns="45700" rIns="91400"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GB"/>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33a8f3736ad_1_0:notes"/>
          <p:cNvSpPr>
            <a:spLocks noGrp="1" noRot="1" noChangeAspect="1"/>
          </p:cNvSpPr>
          <p:nvPr>
            <p:ph type="sldImg" idx="2"/>
          </p:nvPr>
        </p:nvSpPr>
        <p:spPr>
          <a:xfrm>
            <a:off x="423863" y="1241425"/>
            <a:ext cx="5949950" cy="33480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7" name="Google Shape;287;g33a8f3736ad_1_0:notes"/>
          <p:cNvSpPr txBox="1">
            <a:spLocks noGrp="1"/>
          </p:cNvSpPr>
          <p:nvPr>
            <p:ph type="body" idx="1"/>
          </p:nvPr>
        </p:nvSpPr>
        <p:spPr>
          <a:xfrm>
            <a:off x="679454" y="4777614"/>
            <a:ext cx="5438700" cy="3907800"/>
          </a:xfrm>
          <a:prstGeom prst="rect">
            <a:avLst/>
          </a:prstGeom>
          <a:noFill/>
          <a:ln>
            <a:noFill/>
          </a:ln>
        </p:spPr>
        <p:txBody>
          <a:bodyPr spcFirstLastPara="1" wrap="square" lIns="91400" tIns="45700" rIns="91400" bIns="45700" anchor="t" anchorCtr="0">
            <a:noAutofit/>
          </a:bodyPr>
          <a:lstStyle/>
          <a:p>
            <a:pPr marL="0" lvl="0" indent="0" algn="l" rtl="0">
              <a:lnSpc>
                <a:spcPct val="100000"/>
              </a:lnSpc>
              <a:spcBef>
                <a:spcPts val="0"/>
              </a:spcBef>
              <a:spcAft>
                <a:spcPts val="0"/>
              </a:spcAft>
              <a:buSzPts val="1400"/>
              <a:buNone/>
            </a:pPr>
            <a:endParaRPr/>
          </a:p>
        </p:txBody>
      </p:sp>
      <p:sp>
        <p:nvSpPr>
          <p:cNvPr id="288" name="Google Shape;288;g33a8f3736ad_1_0:notes"/>
          <p:cNvSpPr txBox="1">
            <a:spLocks noGrp="1"/>
          </p:cNvSpPr>
          <p:nvPr>
            <p:ph type="sldNum" idx="12"/>
          </p:nvPr>
        </p:nvSpPr>
        <p:spPr>
          <a:xfrm>
            <a:off x="3849692" y="9428246"/>
            <a:ext cx="2946300" cy="498300"/>
          </a:xfrm>
          <a:prstGeom prst="rect">
            <a:avLst/>
          </a:prstGeom>
          <a:noFill/>
          <a:ln>
            <a:noFill/>
          </a:ln>
        </p:spPr>
        <p:txBody>
          <a:bodyPr spcFirstLastPara="1" wrap="square" lIns="91400" tIns="45700" rIns="91400"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16</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2:notes"/>
          <p:cNvSpPr txBox="1">
            <a:spLocks noGrp="1"/>
          </p:cNvSpPr>
          <p:nvPr>
            <p:ph type="body" idx="1"/>
          </p:nvPr>
        </p:nvSpPr>
        <p:spPr>
          <a:xfrm>
            <a:off x="679454" y="4777614"/>
            <a:ext cx="5438775" cy="3907800"/>
          </a:xfrm>
          <a:prstGeom prst="rect">
            <a:avLst/>
          </a:prstGeom>
          <a:noFill/>
          <a:ln>
            <a:noFill/>
          </a:ln>
        </p:spPr>
        <p:txBody>
          <a:bodyPr spcFirstLastPara="1" wrap="square" lIns="91400" tIns="45700" rIns="91400" bIns="45700" anchor="t" anchorCtr="0">
            <a:noAutofit/>
          </a:bodyPr>
          <a:lstStyle/>
          <a:p>
            <a:pPr marL="0" lvl="0" indent="0" algn="l" rtl="0">
              <a:lnSpc>
                <a:spcPct val="100000"/>
              </a:lnSpc>
              <a:spcBef>
                <a:spcPts val="0"/>
              </a:spcBef>
              <a:spcAft>
                <a:spcPts val="0"/>
              </a:spcAft>
              <a:buSzPts val="1400"/>
              <a:buNone/>
            </a:pPr>
            <a:endParaRPr/>
          </a:p>
        </p:txBody>
      </p:sp>
      <p:sp>
        <p:nvSpPr>
          <p:cNvPr id="155" name="Google Shape;155;p2:notes"/>
          <p:cNvSpPr>
            <a:spLocks noGrp="1" noRot="1" noChangeAspect="1"/>
          </p:cNvSpPr>
          <p:nvPr>
            <p:ph type="sldImg" idx="2"/>
          </p:nvPr>
        </p:nvSpPr>
        <p:spPr>
          <a:xfrm>
            <a:off x="423863" y="1241425"/>
            <a:ext cx="5949950" cy="33480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3:notes"/>
          <p:cNvSpPr txBox="1">
            <a:spLocks noGrp="1"/>
          </p:cNvSpPr>
          <p:nvPr>
            <p:ph type="body" idx="1"/>
          </p:nvPr>
        </p:nvSpPr>
        <p:spPr>
          <a:xfrm>
            <a:off x="679454" y="4777614"/>
            <a:ext cx="5438775" cy="3907800"/>
          </a:xfrm>
          <a:prstGeom prst="rect">
            <a:avLst/>
          </a:prstGeom>
          <a:noFill/>
          <a:ln>
            <a:noFill/>
          </a:ln>
        </p:spPr>
        <p:txBody>
          <a:bodyPr spcFirstLastPara="1" wrap="square" lIns="91400" tIns="45700" rIns="91400" bIns="45700" anchor="t" anchorCtr="0">
            <a:noAutofit/>
          </a:bodyPr>
          <a:lstStyle/>
          <a:p>
            <a:pPr marL="0" lvl="0" indent="0" algn="l" rtl="0">
              <a:lnSpc>
                <a:spcPct val="100000"/>
              </a:lnSpc>
              <a:spcBef>
                <a:spcPts val="0"/>
              </a:spcBef>
              <a:spcAft>
                <a:spcPts val="0"/>
              </a:spcAft>
              <a:buSzPts val="1400"/>
              <a:buNone/>
            </a:pPr>
            <a:endParaRPr/>
          </a:p>
        </p:txBody>
      </p:sp>
      <p:sp>
        <p:nvSpPr>
          <p:cNvPr id="163" name="Google Shape;163;p3:notes"/>
          <p:cNvSpPr>
            <a:spLocks noGrp="1" noRot="1" noChangeAspect="1"/>
          </p:cNvSpPr>
          <p:nvPr>
            <p:ph type="sldImg" idx="2"/>
          </p:nvPr>
        </p:nvSpPr>
        <p:spPr>
          <a:xfrm>
            <a:off x="423863" y="1241425"/>
            <a:ext cx="5949950" cy="33480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4:notes"/>
          <p:cNvSpPr txBox="1">
            <a:spLocks noGrp="1"/>
          </p:cNvSpPr>
          <p:nvPr>
            <p:ph type="body" idx="1"/>
          </p:nvPr>
        </p:nvSpPr>
        <p:spPr>
          <a:xfrm>
            <a:off x="679454" y="4777614"/>
            <a:ext cx="5438775" cy="3907800"/>
          </a:xfrm>
          <a:prstGeom prst="rect">
            <a:avLst/>
          </a:prstGeom>
          <a:noFill/>
          <a:ln>
            <a:noFill/>
          </a:ln>
        </p:spPr>
        <p:txBody>
          <a:bodyPr spcFirstLastPara="1" wrap="square" lIns="91400" tIns="45700" rIns="91400" bIns="45700" anchor="t" anchorCtr="0">
            <a:noAutofit/>
          </a:bodyPr>
          <a:lstStyle/>
          <a:p>
            <a:pPr marL="0" lvl="0" indent="0" algn="l" rtl="0">
              <a:lnSpc>
                <a:spcPct val="100000"/>
              </a:lnSpc>
              <a:spcBef>
                <a:spcPts val="0"/>
              </a:spcBef>
              <a:spcAft>
                <a:spcPts val="0"/>
              </a:spcAft>
              <a:buSzPts val="1400"/>
              <a:buNone/>
            </a:pPr>
            <a:endParaRPr/>
          </a:p>
        </p:txBody>
      </p:sp>
      <p:sp>
        <p:nvSpPr>
          <p:cNvPr id="172" name="Google Shape;172;p4:notes"/>
          <p:cNvSpPr>
            <a:spLocks noGrp="1" noRot="1" noChangeAspect="1"/>
          </p:cNvSpPr>
          <p:nvPr>
            <p:ph type="sldImg" idx="2"/>
          </p:nvPr>
        </p:nvSpPr>
        <p:spPr>
          <a:xfrm>
            <a:off x="423863" y="1241425"/>
            <a:ext cx="5949950" cy="33480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2fc700b20f8_2_6:notes"/>
          <p:cNvSpPr txBox="1">
            <a:spLocks noGrp="1"/>
          </p:cNvSpPr>
          <p:nvPr>
            <p:ph type="body" idx="1"/>
          </p:nvPr>
        </p:nvSpPr>
        <p:spPr>
          <a:xfrm>
            <a:off x="679454" y="4777614"/>
            <a:ext cx="5438700" cy="3907800"/>
          </a:xfrm>
          <a:prstGeom prst="rect">
            <a:avLst/>
          </a:prstGeom>
          <a:noFill/>
          <a:ln>
            <a:noFill/>
          </a:ln>
        </p:spPr>
        <p:txBody>
          <a:bodyPr spcFirstLastPara="1" wrap="square" lIns="91400" tIns="45700" rIns="91400" bIns="45700" anchor="t" anchorCtr="0">
            <a:noAutofit/>
          </a:bodyPr>
          <a:lstStyle/>
          <a:p>
            <a:pPr marL="0" lvl="0" indent="0" algn="l" rtl="0">
              <a:lnSpc>
                <a:spcPct val="100000"/>
              </a:lnSpc>
              <a:spcBef>
                <a:spcPts val="0"/>
              </a:spcBef>
              <a:spcAft>
                <a:spcPts val="0"/>
              </a:spcAft>
              <a:buSzPts val="1400"/>
              <a:buNone/>
            </a:pPr>
            <a:endParaRPr/>
          </a:p>
        </p:txBody>
      </p:sp>
      <p:sp>
        <p:nvSpPr>
          <p:cNvPr id="180" name="Google Shape;180;g2fc700b20f8_2_6:notes"/>
          <p:cNvSpPr>
            <a:spLocks noGrp="1" noRot="1" noChangeAspect="1"/>
          </p:cNvSpPr>
          <p:nvPr>
            <p:ph type="sldImg" idx="2"/>
          </p:nvPr>
        </p:nvSpPr>
        <p:spPr>
          <a:xfrm>
            <a:off x="423863" y="1241425"/>
            <a:ext cx="5949950" cy="33480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3c6093c3d02_5_0:notes"/>
          <p:cNvSpPr txBox="1">
            <a:spLocks noGrp="1"/>
          </p:cNvSpPr>
          <p:nvPr>
            <p:ph type="body" idx="1"/>
          </p:nvPr>
        </p:nvSpPr>
        <p:spPr>
          <a:xfrm>
            <a:off x="679454" y="4777614"/>
            <a:ext cx="5438700" cy="3907800"/>
          </a:xfrm>
          <a:prstGeom prst="rect">
            <a:avLst/>
          </a:prstGeom>
          <a:noFill/>
          <a:ln>
            <a:noFill/>
          </a:ln>
        </p:spPr>
        <p:txBody>
          <a:bodyPr spcFirstLastPara="1" wrap="square" lIns="91400" tIns="45700" rIns="91400" bIns="45700" anchor="t" anchorCtr="0">
            <a:noAutofit/>
          </a:bodyPr>
          <a:lstStyle/>
          <a:p>
            <a:pPr marL="0" lvl="0" indent="0" algn="l" rtl="0">
              <a:lnSpc>
                <a:spcPct val="100000"/>
              </a:lnSpc>
              <a:spcBef>
                <a:spcPts val="0"/>
              </a:spcBef>
              <a:spcAft>
                <a:spcPts val="0"/>
              </a:spcAft>
              <a:buSzPts val="1400"/>
              <a:buNone/>
            </a:pPr>
            <a:endParaRPr/>
          </a:p>
        </p:txBody>
      </p:sp>
      <p:sp>
        <p:nvSpPr>
          <p:cNvPr id="188" name="Google Shape;188;g3c6093c3d02_5_0:notes"/>
          <p:cNvSpPr>
            <a:spLocks noGrp="1" noRot="1" noChangeAspect="1"/>
          </p:cNvSpPr>
          <p:nvPr>
            <p:ph type="sldImg" idx="2"/>
          </p:nvPr>
        </p:nvSpPr>
        <p:spPr>
          <a:xfrm>
            <a:off x="423863" y="1241425"/>
            <a:ext cx="5949950" cy="33480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3d8dcd46ecb_2_7:notes"/>
          <p:cNvSpPr txBox="1">
            <a:spLocks noGrp="1"/>
          </p:cNvSpPr>
          <p:nvPr>
            <p:ph type="body" idx="1"/>
          </p:nvPr>
        </p:nvSpPr>
        <p:spPr>
          <a:xfrm>
            <a:off x="679454" y="4777614"/>
            <a:ext cx="5438700" cy="3907800"/>
          </a:xfrm>
          <a:prstGeom prst="rect">
            <a:avLst/>
          </a:prstGeom>
          <a:noFill/>
          <a:ln>
            <a:noFill/>
          </a:ln>
        </p:spPr>
        <p:txBody>
          <a:bodyPr spcFirstLastPara="1" wrap="square" lIns="91400" tIns="45700" rIns="91400" bIns="45700" anchor="t" anchorCtr="0">
            <a:noAutofit/>
          </a:bodyPr>
          <a:lstStyle/>
          <a:p>
            <a:pPr marL="0" lvl="0" indent="0" algn="l" rtl="0">
              <a:lnSpc>
                <a:spcPct val="100000"/>
              </a:lnSpc>
              <a:spcBef>
                <a:spcPts val="0"/>
              </a:spcBef>
              <a:spcAft>
                <a:spcPts val="0"/>
              </a:spcAft>
              <a:buSzPts val="1400"/>
              <a:buNone/>
            </a:pPr>
            <a:endParaRPr/>
          </a:p>
        </p:txBody>
      </p:sp>
      <p:sp>
        <p:nvSpPr>
          <p:cNvPr id="196" name="Google Shape;196;g3d8dcd46ecb_2_7:notes"/>
          <p:cNvSpPr>
            <a:spLocks noGrp="1" noRot="1" noChangeAspect="1"/>
          </p:cNvSpPr>
          <p:nvPr>
            <p:ph type="sldImg" idx="2"/>
          </p:nvPr>
        </p:nvSpPr>
        <p:spPr>
          <a:xfrm>
            <a:off x="423863" y="1241425"/>
            <a:ext cx="5949950" cy="33480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3d8dcd46ecb_2_0:notes"/>
          <p:cNvSpPr>
            <a:spLocks noGrp="1" noRot="1" noChangeAspect="1"/>
          </p:cNvSpPr>
          <p:nvPr>
            <p:ph type="sldImg" idx="2"/>
          </p:nvPr>
        </p:nvSpPr>
        <p:spPr>
          <a:xfrm>
            <a:off x="423863" y="1241425"/>
            <a:ext cx="5949950" cy="33480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5" name="Google Shape;205;g3d8dcd46ecb_2_0:notes"/>
          <p:cNvSpPr txBox="1">
            <a:spLocks noGrp="1"/>
          </p:cNvSpPr>
          <p:nvPr>
            <p:ph type="body" idx="1"/>
          </p:nvPr>
        </p:nvSpPr>
        <p:spPr>
          <a:xfrm>
            <a:off x="679454" y="4777614"/>
            <a:ext cx="5438700" cy="3907800"/>
          </a:xfrm>
          <a:prstGeom prst="rect">
            <a:avLst/>
          </a:prstGeom>
          <a:noFill/>
          <a:ln>
            <a:noFill/>
          </a:ln>
        </p:spPr>
        <p:txBody>
          <a:bodyPr spcFirstLastPara="1" wrap="square" lIns="91400" tIns="45700" rIns="91400" bIns="45700" anchor="t" anchorCtr="0">
            <a:noAutofit/>
          </a:bodyPr>
          <a:lstStyle/>
          <a:p>
            <a:pPr marL="0" lvl="0" indent="0" algn="l" rtl="0">
              <a:lnSpc>
                <a:spcPct val="100000"/>
              </a:lnSpc>
              <a:spcBef>
                <a:spcPts val="0"/>
              </a:spcBef>
              <a:spcAft>
                <a:spcPts val="0"/>
              </a:spcAft>
              <a:buSzPts val="1400"/>
              <a:buNone/>
            </a:pPr>
            <a:endParaRPr/>
          </a:p>
        </p:txBody>
      </p:sp>
      <p:sp>
        <p:nvSpPr>
          <p:cNvPr id="206" name="Google Shape;206;g3d8dcd46ecb_2_0:notes"/>
          <p:cNvSpPr txBox="1">
            <a:spLocks noGrp="1"/>
          </p:cNvSpPr>
          <p:nvPr>
            <p:ph type="sldNum" idx="12"/>
          </p:nvPr>
        </p:nvSpPr>
        <p:spPr>
          <a:xfrm>
            <a:off x="3849692" y="9428246"/>
            <a:ext cx="2946300" cy="498300"/>
          </a:xfrm>
          <a:prstGeom prst="rect">
            <a:avLst/>
          </a:prstGeom>
          <a:noFill/>
          <a:ln>
            <a:noFill/>
          </a:ln>
        </p:spPr>
        <p:txBody>
          <a:bodyPr spcFirstLastPara="1" wrap="square" lIns="91400" tIns="45700" rIns="91400"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GB"/>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3590b5d5422_3_0:notes"/>
          <p:cNvSpPr txBox="1">
            <a:spLocks noGrp="1"/>
          </p:cNvSpPr>
          <p:nvPr>
            <p:ph type="body" idx="1"/>
          </p:nvPr>
        </p:nvSpPr>
        <p:spPr>
          <a:xfrm>
            <a:off x="679454" y="4777614"/>
            <a:ext cx="5438700" cy="3907800"/>
          </a:xfrm>
          <a:prstGeom prst="rect">
            <a:avLst/>
          </a:prstGeom>
          <a:noFill/>
          <a:ln>
            <a:noFill/>
          </a:ln>
        </p:spPr>
        <p:txBody>
          <a:bodyPr spcFirstLastPara="1" wrap="square" lIns="91400" tIns="45700" rIns="91400" bIns="45700" anchor="t" anchorCtr="0">
            <a:noAutofit/>
          </a:bodyPr>
          <a:lstStyle/>
          <a:p>
            <a:pPr marL="0" lvl="0" indent="0" algn="l" rtl="0">
              <a:lnSpc>
                <a:spcPct val="100000"/>
              </a:lnSpc>
              <a:spcBef>
                <a:spcPts val="0"/>
              </a:spcBef>
              <a:spcAft>
                <a:spcPts val="0"/>
              </a:spcAft>
              <a:buSzPts val="1400"/>
              <a:buNone/>
            </a:pPr>
            <a:endParaRPr/>
          </a:p>
        </p:txBody>
      </p:sp>
      <p:sp>
        <p:nvSpPr>
          <p:cNvPr id="213" name="Google Shape;213;g3590b5d5422_3_0:notes"/>
          <p:cNvSpPr>
            <a:spLocks noGrp="1" noRot="1" noChangeAspect="1"/>
          </p:cNvSpPr>
          <p:nvPr>
            <p:ph type="sldImg" idx="2"/>
          </p:nvPr>
        </p:nvSpPr>
        <p:spPr>
          <a:xfrm>
            <a:off x="423863" y="1241425"/>
            <a:ext cx="5949950" cy="33480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26"/>
        <p:cNvGrpSpPr/>
        <p:nvPr/>
      </p:nvGrpSpPr>
      <p:grpSpPr>
        <a:xfrm>
          <a:off x="0" y="0"/>
          <a:ext cx="0" cy="0"/>
          <a:chOff x="0" y="0"/>
          <a:chExt cx="0" cy="0"/>
        </a:xfrm>
      </p:grpSpPr>
      <p:grpSp>
        <p:nvGrpSpPr>
          <p:cNvPr id="27" name="Google Shape;27;p19"/>
          <p:cNvGrpSpPr/>
          <p:nvPr/>
        </p:nvGrpSpPr>
        <p:grpSpPr>
          <a:xfrm>
            <a:off x="0" y="-8467"/>
            <a:ext cx="12192000" cy="6866467"/>
            <a:chOff x="0" y="-8467"/>
            <a:chExt cx="12192000" cy="6866467"/>
          </a:xfrm>
        </p:grpSpPr>
        <p:cxnSp>
          <p:nvCxnSpPr>
            <p:cNvPr id="28" name="Google Shape;28;p19"/>
            <p:cNvCxnSpPr/>
            <p:nvPr/>
          </p:nvCxnSpPr>
          <p:spPr>
            <a:xfrm>
              <a:off x="9371012" y="0"/>
              <a:ext cx="1219200" cy="6858000"/>
            </a:xfrm>
            <a:prstGeom prst="straightConnector1">
              <a:avLst/>
            </a:prstGeom>
            <a:noFill/>
            <a:ln w="9525" cap="flat" cmpd="sng">
              <a:solidFill>
                <a:srgbClr val="BFBFBF"/>
              </a:solidFill>
              <a:prstDash val="solid"/>
              <a:round/>
              <a:headEnd type="none" w="sm" len="sm"/>
              <a:tailEnd type="none" w="sm" len="sm"/>
            </a:ln>
          </p:spPr>
        </p:cxnSp>
        <p:cxnSp>
          <p:nvCxnSpPr>
            <p:cNvPr id="29" name="Google Shape;29;p19"/>
            <p:cNvCxnSpPr/>
            <p:nvPr/>
          </p:nvCxnSpPr>
          <p:spPr>
            <a:xfrm flipH="1">
              <a:off x="7425267" y="3681413"/>
              <a:ext cx="4763558" cy="3176587"/>
            </a:xfrm>
            <a:prstGeom prst="straightConnector1">
              <a:avLst/>
            </a:prstGeom>
            <a:noFill/>
            <a:ln w="9525" cap="flat" cmpd="sng">
              <a:solidFill>
                <a:srgbClr val="D8D8D8"/>
              </a:solidFill>
              <a:prstDash val="solid"/>
              <a:round/>
              <a:headEnd type="none" w="sm" len="sm"/>
              <a:tailEnd type="none" w="sm" len="sm"/>
            </a:ln>
          </p:spPr>
        </p:cxnSp>
        <p:sp>
          <p:nvSpPr>
            <p:cNvPr id="30" name="Google Shape;30;p19"/>
            <p:cNvSpPr/>
            <p:nvPr/>
          </p:nvSpPr>
          <p:spPr>
            <a:xfrm>
              <a:off x="9181476" y="-8467"/>
              <a:ext cx="3007349" cy="6866467"/>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20000"/>
              </a:schemeClr>
            </a:solidFill>
            <a:ln>
              <a:noFill/>
            </a:ln>
          </p:spPr>
        </p:sp>
        <p:sp>
          <p:nvSpPr>
            <p:cNvPr id="31" name="Google Shape;31;p19"/>
            <p:cNvSpPr/>
            <p:nvPr/>
          </p:nvSpPr>
          <p:spPr>
            <a:xfrm>
              <a:off x="9603442" y="-8467"/>
              <a:ext cx="2588558" cy="6866467"/>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32" name="Google Shape;32;p19"/>
            <p:cNvSpPr/>
            <p:nvPr/>
          </p:nvSpPr>
          <p:spPr>
            <a:xfrm>
              <a:off x="8932333" y="3048000"/>
              <a:ext cx="3259667" cy="3810000"/>
            </a:xfrm>
            <a:prstGeom prst="triangle">
              <a:avLst>
                <a:gd name="adj" fmla="val 100000"/>
              </a:avLst>
            </a:prstGeom>
            <a:solidFill>
              <a:schemeClr val="accent2">
                <a:alpha val="6000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 name="Google Shape;33;p19"/>
            <p:cNvSpPr/>
            <p:nvPr/>
          </p:nvSpPr>
          <p:spPr>
            <a:xfrm>
              <a:off x="9334500" y="-8467"/>
              <a:ext cx="2854326" cy="6866467"/>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rgbClr val="742117">
                <a:alpha val="60000"/>
              </a:srgbClr>
            </a:solidFill>
            <a:ln>
              <a:noFill/>
            </a:ln>
          </p:spPr>
        </p:sp>
        <p:sp>
          <p:nvSpPr>
            <p:cNvPr id="34" name="Google Shape;34;p19"/>
            <p:cNvSpPr/>
            <p:nvPr/>
          </p:nvSpPr>
          <p:spPr>
            <a:xfrm>
              <a:off x="10898730" y="-8467"/>
              <a:ext cx="1290094" cy="6866467"/>
            </a:xfrm>
            <a:custGeom>
              <a:avLst/>
              <a:gdLst/>
              <a:ahLst/>
              <a:cxnLst/>
              <a:rect l="l" t="t" r="r" b="b"/>
              <a:pathLst>
                <a:path w="1290094" h="6858000" extrusionOk="0">
                  <a:moveTo>
                    <a:pt x="1019735" y="0"/>
                  </a:moveTo>
                  <a:lnTo>
                    <a:pt x="1290094" y="0"/>
                  </a:lnTo>
                  <a:lnTo>
                    <a:pt x="1290094" y="6858000"/>
                  </a:lnTo>
                  <a:lnTo>
                    <a:pt x="0" y="6858000"/>
                  </a:lnTo>
                  <a:lnTo>
                    <a:pt x="1019735" y="0"/>
                  </a:lnTo>
                  <a:close/>
                </a:path>
              </a:pathLst>
            </a:custGeom>
            <a:solidFill>
              <a:srgbClr val="EF8B67">
                <a:alpha val="60000"/>
              </a:srgbClr>
            </a:solidFill>
            <a:ln>
              <a:noFill/>
            </a:ln>
          </p:spPr>
        </p:sp>
        <p:sp>
          <p:nvSpPr>
            <p:cNvPr id="35" name="Google Shape;35;p19"/>
            <p:cNvSpPr/>
            <p:nvPr/>
          </p:nvSpPr>
          <p:spPr>
            <a:xfrm>
              <a:off x="10938999" y="-8467"/>
              <a:ext cx="1249825" cy="6866467"/>
            </a:xfrm>
            <a:custGeom>
              <a:avLst/>
              <a:gdLst/>
              <a:ahLst/>
              <a:cxnLst/>
              <a:rect l="l" t="t" r="r" b="b"/>
              <a:pathLst>
                <a:path w="1249825" h="6858000" extrusionOk="0">
                  <a:moveTo>
                    <a:pt x="0" y="0"/>
                  </a:moveTo>
                  <a:lnTo>
                    <a:pt x="1249825" y="0"/>
                  </a:lnTo>
                  <a:lnTo>
                    <a:pt x="1249825" y="6858000"/>
                  </a:lnTo>
                  <a:lnTo>
                    <a:pt x="1109382" y="6858000"/>
                  </a:lnTo>
                  <a:lnTo>
                    <a:pt x="0" y="0"/>
                  </a:lnTo>
                  <a:close/>
                </a:path>
              </a:pathLst>
            </a:custGeom>
            <a:solidFill>
              <a:schemeClr val="accent1">
                <a:alpha val="60000"/>
              </a:schemeClr>
            </a:solidFill>
            <a:ln>
              <a:noFill/>
            </a:ln>
          </p:spPr>
        </p:sp>
        <p:sp>
          <p:nvSpPr>
            <p:cNvPr id="36" name="Google Shape;36;p19"/>
            <p:cNvSpPr/>
            <p:nvPr/>
          </p:nvSpPr>
          <p:spPr>
            <a:xfrm>
              <a:off x="10371666" y="3589867"/>
              <a:ext cx="1817159" cy="3268133"/>
            </a:xfrm>
            <a:prstGeom prst="triangle">
              <a:avLst>
                <a:gd name="adj" fmla="val 100000"/>
              </a:avLst>
            </a:prstGeom>
            <a:solidFill>
              <a:schemeClr val="accent1">
                <a:alpha val="8000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19"/>
            <p:cNvSpPr/>
            <p:nvPr/>
          </p:nvSpPr>
          <p:spPr>
            <a:xfrm rot="10800000">
              <a:off x="0" y="0"/>
              <a:ext cx="842596" cy="5666154"/>
            </a:xfrm>
            <a:prstGeom prst="triangle">
              <a:avLst>
                <a:gd name="adj" fmla="val 100000"/>
              </a:avLst>
            </a:prstGeom>
            <a:solidFill>
              <a:schemeClr val="accent1">
                <a:alpha val="8000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8" name="Google Shape;38;p19"/>
          <p:cNvSpPr txBox="1">
            <a:spLocks noGrp="1"/>
          </p:cNvSpPr>
          <p:nvPr>
            <p:ph type="ctrTitle"/>
          </p:nvPr>
        </p:nvSpPr>
        <p:spPr>
          <a:xfrm>
            <a:off x="1507067" y="2404534"/>
            <a:ext cx="7766936" cy="1646302"/>
          </a:xfrm>
          <a:prstGeom prst="rect">
            <a:avLst/>
          </a:prstGeom>
          <a:noFill/>
          <a:ln>
            <a:noFill/>
          </a:ln>
        </p:spPr>
        <p:txBody>
          <a:bodyPr spcFirstLastPara="1" wrap="square" lIns="91425" tIns="45700" rIns="91425" bIns="45700" anchor="b" anchorCtr="0">
            <a:noAutofit/>
          </a:bodyPr>
          <a:lstStyle>
            <a:lvl1pPr lvl="0" algn="r">
              <a:lnSpc>
                <a:spcPct val="100000"/>
              </a:lnSpc>
              <a:spcBef>
                <a:spcPts val="0"/>
              </a:spcBef>
              <a:spcAft>
                <a:spcPts val="0"/>
              </a:spcAft>
              <a:buClr>
                <a:schemeClr val="accent1"/>
              </a:buClr>
              <a:buSzPts val="5400"/>
              <a:buFont typeface="Trebuchet MS"/>
              <a:buNone/>
              <a:defRPr sz="540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19"/>
          <p:cNvSpPr txBox="1">
            <a:spLocks noGrp="1"/>
          </p:cNvSpPr>
          <p:nvPr>
            <p:ph type="subTitle" idx="1"/>
          </p:nvPr>
        </p:nvSpPr>
        <p:spPr>
          <a:xfrm>
            <a:off x="1507067" y="4050833"/>
            <a:ext cx="7766936" cy="1096899"/>
          </a:xfrm>
          <a:prstGeom prst="rect">
            <a:avLst/>
          </a:prstGeom>
          <a:noFill/>
          <a:ln>
            <a:noFill/>
          </a:ln>
        </p:spPr>
        <p:txBody>
          <a:bodyPr spcFirstLastPara="1" wrap="square" lIns="91425" tIns="45700" rIns="91425" bIns="45700" anchor="t" anchorCtr="0">
            <a:normAutofit/>
          </a:bodyPr>
          <a:lstStyle>
            <a:lvl1pPr lvl="0" algn="r">
              <a:lnSpc>
                <a:spcPct val="100000"/>
              </a:lnSpc>
              <a:spcBef>
                <a:spcPts val="1000"/>
              </a:spcBef>
              <a:spcAft>
                <a:spcPts val="0"/>
              </a:spcAft>
              <a:buSzPts val="1440"/>
              <a:buNone/>
              <a:defRPr>
                <a:solidFill>
                  <a:srgbClr val="7F7F7F"/>
                </a:solidFill>
              </a:defRPr>
            </a:lvl1pPr>
            <a:lvl2pPr lvl="1" algn="ctr">
              <a:lnSpc>
                <a:spcPct val="100000"/>
              </a:lnSpc>
              <a:spcBef>
                <a:spcPts val="1000"/>
              </a:spcBef>
              <a:spcAft>
                <a:spcPts val="0"/>
              </a:spcAft>
              <a:buSzPts val="1280"/>
              <a:buNone/>
              <a:defRPr>
                <a:solidFill>
                  <a:srgbClr val="888888"/>
                </a:solidFill>
              </a:defRPr>
            </a:lvl2pPr>
            <a:lvl3pPr lvl="2" algn="ctr">
              <a:lnSpc>
                <a:spcPct val="100000"/>
              </a:lnSpc>
              <a:spcBef>
                <a:spcPts val="1000"/>
              </a:spcBef>
              <a:spcAft>
                <a:spcPts val="0"/>
              </a:spcAft>
              <a:buSzPts val="1120"/>
              <a:buNone/>
              <a:defRPr>
                <a:solidFill>
                  <a:srgbClr val="888888"/>
                </a:solidFill>
              </a:defRPr>
            </a:lvl3pPr>
            <a:lvl4pPr lvl="3" algn="ctr">
              <a:lnSpc>
                <a:spcPct val="100000"/>
              </a:lnSpc>
              <a:spcBef>
                <a:spcPts val="1000"/>
              </a:spcBef>
              <a:spcAft>
                <a:spcPts val="0"/>
              </a:spcAft>
              <a:buSzPts val="960"/>
              <a:buNone/>
              <a:defRPr>
                <a:solidFill>
                  <a:srgbClr val="888888"/>
                </a:solidFill>
              </a:defRPr>
            </a:lvl4pPr>
            <a:lvl5pPr lvl="4" algn="ctr">
              <a:lnSpc>
                <a:spcPct val="100000"/>
              </a:lnSpc>
              <a:spcBef>
                <a:spcPts val="1000"/>
              </a:spcBef>
              <a:spcAft>
                <a:spcPts val="0"/>
              </a:spcAft>
              <a:buSzPts val="960"/>
              <a:buNone/>
              <a:defRPr>
                <a:solidFill>
                  <a:srgbClr val="888888"/>
                </a:solidFill>
              </a:defRPr>
            </a:lvl5pPr>
            <a:lvl6pPr lvl="5" algn="ctr">
              <a:lnSpc>
                <a:spcPct val="100000"/>
              </a:lnSpc>
              <a:spcBef>
                <a:spcPts val="1000"/>
              </a:spcBef>
              <a:spcAft>
                <a:spcPts val="0"/>
              </a:spcAft>
              <a:buSzPts val="960"/>
              <a:buNone/>
              <a:defRPr>
                <a:solidFill>
                  <a:srgbClr val="888888"/>
                </a:solidFill>
              </a:defRPr>
            </a:lvl6pPr>
            <a:lvl7pPr lvl="6" algn="ctr">
              <a:lnSpc>
                <a:spcPct val="100000"/>
              </a:lnSpc>
              <a:spcBef>
                <a:spcPts val="1000"/>
              </a:spcBef>
              <a:spcAft>
                <a:spcPts val="0"/>
              </a:spcAft>
              <a:buSzPts val="960"/>
              <a:buNone/>
              <a:defRPr>
                <a:solidFill>
                  <a:srgbClr val="888888"/>
                </a:solidFill>
              </a:defRPr>
            </a:lvl7pPr>
            <a:lvl8pPr lvl="7" algn="ctr">
              <a:lnSpc>
                <a:spcPct val="100000"/>
              </a:lnSpc>
              <a:spcBef>
                <a:spcPts val="1000"/>
              </a:spcBef>
              <a:spcAft>
                <a:spcPts val="0"/>
              </a:spcAft>
              <a:buSzPts val="960"/>
              <a:buNone/>
              <a:defRPr>
                <a:solidFill>
                  <a:srgbClr val="888888"/>
                </a:solidFill>
              </a:defRPr>
            </a:lvl8pPr>
            <a:lvl9pPr lvl="8" algn="ctr">
              <a:lnSpc>
                <a:spcPct val="100000"/>
              </a:lnSpc>
              <a:spcBef>
                <a:spcPts val="1000"/>
              </a:spcBef>
              <a:spcAft>
                <a:spcPts val="0"/>
              </a:spcAft>
              <a:buSzPts val="960"/>
              <a:buNone/>
              <a:defRPr>
                <a:solidFill>
                  <a:srgbClr val="888888"/>
                </a:solidFill>
              </a:defRPr>
            </a:lvl9pPr>
          </a:lstStyle>
          <a:p>
            <a:endParaRPr/>
          </a:p>
        </p:txBody>
      </p:sp>
      <p:sp>
        <p:nvSpPr>
          <p:cNvPr id="40" name="Google Shape;40;p19"/>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19"/>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9"/>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94"/>
        <p:cNvGrpSpPr/>
        <p:nvPr/>
      </p:nvGrpSpPr>
      <p:grpSpPr>
        <a:xfrm>
          <a:off x="0" y="0"/>
          <a:ext cx="0" cy="0"/>
          <a:chOff x="0" y="0"/>
          <a:chExt cx="0" cy="0"/>
        </a:xfrm>
      </p:grpSpPr>
      <p:sp>
        <p:nvSpPr>
          <p:cNvPr id="95" name="Google Shape;95;p28"/>
          <p:cNvSpPr txBox="1">
            <a:spLocks noGrp="1"/>
          </p:cNvSpPr>
          <p:nvPr>
            <p:ph type="title"/>
          </p:nvPr>
        </p:nvSpPr>
        <p:spPr>
          <a:xfrm>
            <a:off x="677335" y="609600"/>
            <a:ext cx="8596668" cy="34036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accent1"/>
              </a:buClr>
              <a:buSzPts val="4400"/>
              <a:buFont typeface="Trebuchet MS"/>
              <a:buNone/>
              <a:defRPr sz="44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p28"/>
          <p:cNvSpPr txBox="1">
            <a:spLocks noGrp="1"/>
          </p:cNvSpPr>
          <p:nvPr>
            <p:ph type="body" idx="1"/>
          </p:nvPr>
        </p:nvSpPr>
        <p:spPr>
          <a:xfrm>
            <a:off x="677335" y="4470400"/>
            <a:ext cx="8596668" cy="1570962"/>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1000"/>
              </a:spcBef>
              <a:spcAft>
                <a:spcPts val="0"/>
              </a:spcAft>
              <a:buSzPts val="1440"/>
              <a:buNone/>
              <a:defRPr sz="1800">
                <a:solidFill>
                  <a:srgbClr val="3F3F3F"/>
                </a:solidFill>
              </a:defRPr>
            </a:lvl1pPr>
            <a:lvl2pPr marL="914400" lvl="1" indent="-228600" algn="l">
              <a:lnSpc>
                <a:spcPct val="100000"/>
              </a:lnSpc>
              <a:spcBef>
                <a:spcPts val="1000"/>
              </a:spcBef>
              <a:spcAft>
                <a:spcPts val="0"/>
              </a:spcAft>
              <a:buSzPts val="1440"/>
              <a:buNone/>
              <a:defRPr sz="1800">
                <a:solidFill>
                  <a:srgbClr val="888888"/>
                </a:solidFill>
              </a:defRPr>
            </a:lvl2pPr>
            <a:lvl3pPr marL="1371600" lvl="2" indent="-228600" algn="l">
              <a:lnSpc>
                <a:spcPct val="100000"/>
              </a:lnSpc>
              <a:spcBef>
                <a:spcPts val="1000"/>
              </a:spcBef>
              <a:spcAft>
                <a:spcPts val="0"/>
              </a:spcAft>
              <a:buSzPts val="1280"/>
              <a:buNone/>
              <a:defRPr sz="1600">
                <a:solidFill>
                  <a:srgbClr val="888888"/>
                </a:solidFill>
              </a:defRPr>
            </a:lvl3pPr>
            <a:lvl4pPr marL="1828800" lvl="3" indent="-228600" algn="l">
              <a:lnSpc>
                <a:spcPct val="100000"/>
              </a:lnSpc>
              <a:spcBef>
                <a:spcPts val="1000"/>
              </a:spcBef>
              <a:spcAft>
                <a:spcPts val="0"/>
              </a:spcAft>
              <a:buSzPts val="1120"/>
              <a:buNone/>
              <a:defRPr sz="1400">
                <a:solidFill>
                  <a:srgbClr val="888888"/>
                </a:solidFill>
              </a:defRPr>
            </a:lvl4pPr>
            <a:lvl5pPr marL="2286000" lvl="4" indent="-228600" algn="l">
              <a:lnSpc>
                <a:spcPct val="100000"/>
              </a:lnSpc>
              <a:spcBef>
                <a:spcPts val="1000"/>
              </a:spcBef>
              <a:spcAft>
                <a:spcPts val="0"/>
              </a:spcAft>
              <a:buSzPts val="1120"/>
              <a:buNone/>
              <a:defRPr sz="1400">
                <a:solidFill>
                  <a:srgbClr val="888888"/>
                </a:solidFill>
              </a:defRPr>
            </a:lvl5pPr>
            <a:lvl6pPr marL="2743200" lvl="5" indent="-228600" algn="l">
              <a:lnSpc>
                <a:spcPct val="100000"/>
              </a:lnSpc>
              <a:spcBef>
                <a:spcPts val="1000"/>
              </a:spcBef>
              <a:spcAft>
                <a:spcPts val="0"/>
              </a:spcAft>
              <a:buSzPts val="1120"/>
              <a:buNone/>
              <a:defRPr sz="1400">
                <a:solidFill>
                  <a:srgbClr val="888888"/>
                </a:solidFill>
              </a:defRPr>
            </a:lvl6pPr>
            <a:lvl7pPr marL="3200400" lvl="6" indent="-228600" algn="l">
              <a:lnSpc>
                <a:spcPct val="100000"/>
              </a:lnSpc>
              <a:spcBef>
                <a:spcPts val="1000"/>
              </a:spcBef>
              <a:spcAft>
                <a:spcPts val="0"/>
              </a:spcAft>
              <a:buSzPts val="1120"/>
              <a:buNone/>
              <a:defRPr sz="1400">
                <a:solidFill>
                  <a:srgbClr val="888888"/>
                </a:solidFill>
              </a:defRPr>
            </a:lvl7pPr>
            <a:lvl8pPr marL="3657600" lvl="7" indent="-228600" algn="l">
              <a:lnSpc>
                <a:spcPct val="100000"/>
              </a:lnSpc>
              <a:spcBef>
                <a:spcPts val="1000"/>
              </a:spcBef>
              <a:spcAft>
                <a:spcPts val="0"/>
              </a:spcAft>
              <a:buSzPts val="1120"/>
              <a:buNone/>
              <a:defRPr sz="1400">
                <a:solidFill>
                  <a:srgbClr val="888888"/>
                </a:solidFill>
              </a:defRPr>
            </a:lvl8pPr>
            <a:lvl9pPr marL="4114800" lvl="8" indent="-228600" algn="l">
              <a:lnSpc>
                <a:spcPct val="100000"/>
              </a:lnSpc>
              <a:spcBef>
                <a:spcPts val="1000"/>
              </a:spcBef>
              <a:spcAft>
                <a:spcPts val="0"/>
              </a:spcAft>
              <a:buSzPts val="1120"/>
              <a:buNone/>
              <a:defRPr sz="1400">
                <a:solidFill>
                  <a:srgbClr val="888888"/>
                </a:solidFill>
              </a:defRPr>
            </a:lvl9pPr>
          </a:lstStyle>
          <a:p>
            <a:endParaRPr/>
          </a:p>
        </p:txBody>
      </p:sp>
      <p:sp>
        <p:nvSpPr>
          <p:cNvPr id="97" name="Google Shape;97;p28"/>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8" name="Google Shape;98;p28"/>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9" name="Google Shape;99;p28"/>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100"/>
        <p:cNvGrpSpPr/>
        <p:nvPr/>
      </p:nvGrpSpPr>
      <p:grpSpPr>
        <a:xfrm>
          <a:off x="0" y="0"/>
          <a:ext cx="0" cy="0"/>
          <a:chOff x="0" y="0"/>
          <a:chExt cx="0" cy="0"/>
        </a:xfrm>
      </p:grpSpPr>
      <p:sp>
        <p:nvSpPr>
          <p:cNvPr id="101" name="Google Shape;101;p29"/>
          <p:cNvSpPr txBox="1">
            <a:spLocks noGrp="1"/>
          </p:cNvSpPr>
          <p:nvPr>
            <p:ph type="title"/>
          </p:nvPr>
        </p:nvSpPr>
        <p:spPr>
          <a:xfrm>
            <a:off x="931334" y="609600"/>
            <a:ext cx="8094134" cy="30226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accent1"/>
              </a:buClr>
              <a:buSzPts val="4400"/>
              <a:buFont typeface="Trebuchet MS"/>
              <a:buNone/>
              <a:defRPr sz="44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29"/>
          <p:cNvSpPr txBox="1">
            <a:spLocks noGrp="1"/>
          </p:cNvSpPr>
          <p:nvPr>
            <p:ph type="body" idx="1"/>
          </p:nvPr>
        </p:nvSpPr>
        <p:spPr>
          <a:xfrm>
            <a:off x="1366139" y="3632200"/>
            <a:ext cx="7224524" cy="381000"/>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1000"/>
              </a:spcBef>
              <a:spcAft>
                <a:spcPts val="0"/>
              </a:spcAft>
              <a:buSzPts val="1280"/>
              <a:buFont typeface="Trebuchet MS"/>
              <a:buNone/>
              <a:defRPr sz="1600">
                <a:solidFill>
                  <a:srgbClr val="7F7F7F"/>
                </a:solidFill>
              </a:defRPr>
            </a:lvl1pPr>
            <a:lvl2pPr marL="914400" lvl="1" indent="-228600" algn="l">
              <a:lnSpc>
                <a:spcPct val="100000"/>
              </a:lnSpc>
              <a:spcBef>
                <a:spcPts val="1000"/>
              </a:spcBef>
              <a:spcAft>
                <a:spcPts val="0"/>
              </a:spcAft>
              <a:buSzPts val="1280"/>
              <a:buFont typeface="Trebuchet MS"/>
              <a:buNone/>
              <a:defRPr/>
            </a:lvl2pPr>
            <a:lvl3pPr marL="1371600" lvl="2" indent="-228600" algn="l">
              <a:lnSpc>
                <a:spcPct val="100000"/>
              </a:lnSpc>
              <a:spcBef>
                <a:spcPts val="1000"/>
              </a:spcBef>
              <a:spcAft>
                <a:spcPts val="0"/>
              </a:spcAft>
              <a:buSzPts val="1120"/>
              <a:buFont typeface="Trebuchet MS"/>
              <a:buNone/>
              <a:defRPr/>
            </a:lvl3pPr>
            <a:lvl4pPr marL="1828800" lvl="3" indent="-228600" algn="l">
              <a:lnSpc>
                <a:spcPct val="100000"/>
              </a:lnSpc>
              <a:spcBef>
                <a:spcPts val="1000"/>
              </a:spcBef>
              <a:spcAft>
                <a:spcPts val="0"/>
              </a:spcAft>
              <a:buSzPts val="960"/>
              <a:buFont typeface="Trebuchet MS"/>
              <a:buNone/>
              <a:defRPr/>
            </a:lvl4pPr>
            <a:lvl5pPr marL="2286000" lvl="4" indent="-228600" algn="l">
              <a:lnSpc>
                <a:spcPct val="100000"/>
              </a:lnSpc>
              <a:spcBef>
                <a:spcPts val="1000"/>
              </a:spcBef>
              <a:spcAft>
                <a:spcPts val="0"/>
              </a:spcAft>
              <a:buSzPts val="960"/>
              <a:buFont typeface="Trebuchet MS"/>
              <a:buNone/>
              <a:defRPr/>
            </a:lvl5pPr>
            <a:lvl6pPr marL="2743200" lvl="5" indent="-320040" algn="l">
              <a:lnSpc>
                <a:spcPct val="100000"/>
              </a:lnSpc>
              <a:spcBef>
                <a:spcPts val="1000"/>
              </a:spcBef>
              <a:spcAft>
                <a:spcPts val="0"/>
              </a:spcAft>
              <a:buSzPts val="1440"/>
              <a:buChar char="►"/>
              <a:defRPr/>
            </a:lvl6pPr>
            <a:lvl7pPr marL="3200400" lvl="6" indent="-320040"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103" name="Google Shape;103;p29"/>
          <p:cNvSpPr txBox="1">
            <a:spLocks noGrp="1"/>
          </p:cNvSpPr>
          <p:nvPr>
            <p:ph type="body" idx="2"/>
          </p:nvPr>
        </p:nvSpPr>
        <p:spPr>
          <a:xfrm>
            <a:off x="677335" y="4470400"/>
            <a:ext cx="8596668" cy="1570962"/>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1000"/>
              </a:spcBef>
              <a:spcAft>
                <a:spcPts val="0"/>
              </a:spcAft>
              <a:buSzPts val="1440"/>
              <a:buNone/>
              <a:defRPr sz="1800">
                <a:solidFill>
                  <a:srgbClr val="3F3F3F"/>
                </a:solidFill>
              </a:defRPr>
            </a:lvl1pPr>
            <a:lvl2pPr marL="914400" lvl="1" indent="-228600" algn="l">
              <a:lnSpc>
                <a:spcPct val="100000"/>
              </a:lnSpc>
              <a:spcBef>
                <a:spcPts val="1000"/>
              </a:spcBef>
              <a:spcAft>
                <a:spcPts val="0"/>
              </a:spcAft>
              <a:buSzPts val="1440"/>
              <a:buNone/>
              <a:defRPr sz="1800">
                <a:solidFill>
                  <a:srgbClr val="888888"/>
                </a:solidFill>
              </a:defRPr>
            </a:lvl2pPr>
            <a:lvl3pPr marL="1371600" lvl="2" indent="-228600" algn="l">
              <a:lnSpc>
                <a:spcPct val="100000"/>
              </a:lnSpc>
              <a:spcBef>
                <a:spcPts val="1000"/>
              </a:spcBef>
              <a:spcAft>
                <a:spcPts val="0"/>
              </a:spcAft>
              <a:buSzPts val="1280"/>
              <a:buNone/>
              <a:defRPr sz="1600">
                <a:solidFill>
                  <a:srgbClr val="888888"/>
                </a:solidFill>
              </a:defRPr>
            </a:lvl3pPr>
            <a:lvl4pPr marL="1828800" lvl="3" indent="-228600" algn="l">
              <a:lnSpc>
                <a:spcPct val="100000"/>
              </a:lnSpc>
              <a:spcBef>
                <a:spcPts val="1000"/>
              </a:spcBef>
              <a:spcAft>
                <a:spcPts val="0"/>
              </a:spcAft>
              <a:buSzPts val="1120"/>
              <a:buNone/>
              <a:defRPr sz="1400">
                <a:solidFill>
                  <a:srgbClr val="888888"/>
                </a:solidFill>
              </a:defRPr>
            </a:lvl4pPr>
            <a:lvl5pPr marL="2286000" lvl="4" indent="-228600" algn="l">
              <a:lnSpc>
                <a:spcPct val="100000"/>
              </a:lnSpc>
              <a:spcBef>
                <a:spcPts val="1000"/>
              </a:spcBef>
              <a:spcAft>
                <a:spcPts val="0"/>
              </a:spcAft>
              <a:buSzPts val="1120"/>
              <a:buNone/>
              <a:defRPr sz="1400">
                <a:solidFill>
                  <a:srgbClr val="888888"/>
                </a:solidFill>
              </a:defRPr>
            </a:lvl5pPr>
            <a:lvl6pPr marL="2743200" lvl="5" indent="-228600" algn="l">
              <a:lnSpc>
                <a:spcPct val="100000"/>
              </a:lnSpc>
              <a:spcBef>
                <a:spcPts val="1000"/>
              </a:spcBef>
              <a:spcAft>
                <a:spcPts val="0"/>
              </a:spcAft>
              <a:buSzPts val="1120"/>
              <a:buNone/>
              <a:defRPr sz="1400">
                <a:solidFill>
                  <a:srgbClr val="888888"/>
                </a:solidFill>
              </a:defRPr>
            </a:lvl6pPr>
            <a:lvl7pPr marL="3200400" lvl="6" indent="-228600" algn="l">
              <a:lnSpc>
                <a:spcPct val="100000"/>
              </a:lnSpc>
              <a:spcBef>
                <a:spcPts val="1000"/>
              </a:spcBef>
              <a:spcAft>
                <a:spcPts val="0"/>
              </a:spcAft>
              <a:buSzPts val="1120"/>
              <a:buNone/>
              <a:defRPr sz="1400">
                <a:solidFill>
                  <a:srgbClr val="888888"/>
                </a:solidFill>
              </a:defRPr>
            </a:lvl7pPr>
            <a:lvl8pPr marL="3657600" lvl="7" indent="-228600" algn="l">
              <a:lnSpc>
                <a:spcPct val="100000"/>
              </a:lnSpc>
              <a:spcBef>
                <a:spcPts val="1000"/>
              </a:spcBef>
              <a:spcAft>
                <a:spcPts val="0"/>
              </a:spcAft>
              <a:buSzPts val="1120"/>
              <a:buNone/>
              <a:defRPr sz="1400">
                <a:solidFill>
                  <a:srgbClr val="888888"/>
                </a:solidFill>
              </a:defRPr>
            </a:lvl8pPr>
            <a:lvl9pPr marL="4114800" lvl="8" indent="-228600" algn="l">
              <a:lnSpc>
                <a:spcPct val="100000"/>
              </a:lnSpc>
              <a:spcBef>
                <a:spcPts val="1000"/>
              </a:spcBef>
              <a:spcAft>
                <a:spcPts val="0"/>
              </a:spcAft>
              <a:buSzPts val="1120"/>
              <a:buNone/>
              <a:defRPr sz="1400">
                <a:solidFill>
                  <a:srgbClr val="888888"/>
                </a:solidFill>
              </a:defRPr>
            </a:lvl9pPr>
          </a:lstStyle>
          <a:p>
            <a:endParaRPr/>
          </a:p>
        </p:txBody>
      </p:sp>
      <p:sp>
        <p:nvSpPr>
          <p:cNvPr id="104" name="Google Shape;104;p29"/>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5" name="Google Shape;105;p29"/>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6" name="Google Shape;106;p29"/>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GB"/>
              <a:t>‹#›</a:t>
            </a:fld>
            <a:endParaRPr/>
          </a:p>
        </p:txBody>
      </p:sp>
      <p:sp>
        <p:nvSpPr>
          <p:cNvPr id="107" name="Google Shape;107;p29"/>
          <p:cNvSpPr txBox="1"/>
          <p:nvPr/>
        </p:nvSpPr>
        <p:spPr>
          <a:xfrm>
            <a:off x="541870" y="790378"/>
            <a:ext cx="609600" cy="58477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000"/>
              <a:buFont typeface="Arial"/>
              <a:buNone/>
            </a:pPr>
            <a:r>
              <a:rPr lang="en-GB" sz="8000" b="0" i="0" u="none" strike="noStrike" cap="none">
                <a:solidFill>
                  <a:srgbClr val="EF8B67"/>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
        <p:nvSpPr>
          <p:cNvPr id="108" name="Google Shape;108;p29"/>
          <p:cNvSpPr txBox="1"/>
          <p:nvPr/>
        </p:nvSpPr>
        <p:spPr>
          <a:xfrm>
            <a:off x="8893011" y="2886556"/>
            <a:ext cx="609600" cy="58477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000"/>
              <a:buFont typeface="Arial"/>
              <a:buNone/>
            </a:pPr>
            <a:r>
              <a:rPr lang="en-GB" sz="8000" b="0" i="0" u="none" strike="noStrike" cap="none">
                <a:solidFill>
                  <a:srgbClr val="EF8B67"/>
                </a:solidFill>
                <a:latin typeface="Arial"/>
                <a:ea typeface="Arial"/>
                <a:cs typeface="Arial"/>
                <a:sym typeface="Arial"/>
              </a:rPr>
              <a:t>”</a:t>
            </a:r>
            <a:endParaRPr sz="1800" b="0" i="0" u="none" strike="noStrike" cap="none">
              <a:solidFill>
                <a:srgbClr val="EF8B67"/>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109"/>
        <p:cNvGrpSpPr/>
        <p:nvPr/>
      </p:nvGrpSpPr>
      <p:grpSpPr>
        <a:xfrm>
          <a:off x="0" y="0"/>
          <a:ext cx="0" cy="0"/>
          <a:chOff x="0" y="0"/>
          <a:chExt cx="0" cy="0"/>
        </a:xfrm>
      </p:grpSpPr>
      <p:sp>
        <p:nvSpPr>
          <p:cNvPr id="110" name="Google Shape;110;p30"/>
          <p:cNvSpPr txBox="1">
            <a:spLocks noGrp="1"/>
          </p:cNvSpPr>
          <p:nvPr>
            <p:ph type="title"/>
          </p:nvPr>
        </p:nvSpPr>
        <p:spPr>
          <a:xfrm>
            <a:off x="677335" y="1931988"/>
            <a:ext cx="8596668" cy="259546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accent1"/>
              </a:buClr>
              <a:buSzPts val="4400"/>
              <a:buFont typeface="Trebuchet MS"/>
              <a:buNone/>
              <a:defRPr sz="44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1" name="Google Shape;111;p30"/>
          <p:cNvSpPr txBox="1">
            <a:spLocks noGrp="1"/>
          </p:cNvSpPr>
          <p:nvPr>
            <p:ph type="body" idx="1"/>
          </p:nvPr>
        </p:nvSpPr>
        <p:spPr>
          <a:xfrm>
            <a:off x="677335" y="4527448"/>
            <a:ext cx="8596668" cy="1513914"/>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440"/>
              <a:buNone/>
              <a:defRPr sz="1800">
                <a:solidFill>
                  <a:srgbClr val="3F3F3F"/>
                </a:solidFill>
              </a:defRPr>
            </a:lvl1pPr>
            <a:lvl2pPr marL="914400" lvl="1" indent="-228600" algn="l">
              <a:lnSpc>
                <a:spcPct val="100000"/>
              </a:lnSpc>
              <a:spcBef>
                <a:spcPts val="1000"/>
              </a:spcBef>
              <a:spcAft>
                <a:spcPts val="0"/>
              </a:spcAft>
              <a:buSzPts val="1440"/>
              <a:buNone/>
              <a:defRPr sz="1800">
                <a:solidFill>
                  <a:srgbClr val="888888"/>
                </a:solidFill>
              </a:defRPr>
            </a:lvl2pPr>
            <a:lvl3pPr marL="1371600" lvl="2" indent="-228600" algn="l">
              <a:lnSpc>
                <a:spcPct val="100000"/>
              </a:lnSpc>
              <a:spcBef>
                <a:spcPts val="1000"/>
              </a:spcBef>
              <a:spcAft>
                <a:spcPts val="0"/>
              </a:spcAft>
              <a:buSzPts val="1280"/>
              <a:buNone/>
              <a:defRPr sz="1600">
                <a:solidFill>
                  <a:srgbClr val="888888"/>
                </a:solidFill>
              </a:defRPr>
            </a:lvl3pPr>
            <a:lvl4pPr marL="1828800" lvl="3" indent="-228600" algn="l">
              <a:lnSpc>
                <a:spcPct val="100000"/>
              </a:lnSpc>
              <a:spcBef>
                <a:spcPts val="1000"/>
              </a:spcBef>
              <a:spcAft>
                <a:spcPts val="0"/>
              </a:spcAft>
              <a:buSzPts val="1120"/>
              <a:buNone/>
              <a:defRPr sz="1400">
                <a:solidFill>
                  <a:srgbClr val="888888"/>
                </a:solidFill>
              </a:defRPr>
            </a:lvl4pPr>
            <a:lvl5pPr marL="2286000" lvl="4" indent="-228600" algn="l">
              <a:lnSpc>
                <a:spcPct val="100000"/>
              </a:lnSpc>
              <a:spcBef>
                <a:spcPts val="1000"/>
              </a:spcBef>
              <a:spcAft>
                <a:spcPts val="0"/>
              </a:spcAft>
              <a:buSzPts val="1120"/>
              <a:buNone/>
              <a:defRPr sz="1400">
                <a:solidFill>
                  <a:srgbClr val="888888"/>
                </a:solidFill>
              </a:defRPr>
            </a:lvl5pPr>
            <a:lvl6pPr marL="2743200" lvl="5" indent="-228600" algn="l">
              <a:lnSpc>
                <a:spcPct val="100000"/>
              </a:lnSpc>
              <a:spcBef>
                <a:spcPts val="1000"/>
              </a:spcBef>
              <a:spcAft>
                <a:spcPts val="0"/>
              </a:spcAft>
              <a:buSzPts val="1120"/>
              <a:buNone/>
              <a:defRPr sz="1400">
                <a:solidFill>
                  <a:srgbClr val="888888"/>
                </a:solidFill>
              </a:defRPr>
            </a:lvl6pPr>
            <a:lvl7pPr marL="3200400" lvl="6" indent="-228600" algn="l">
              <a:lnSpc>
                <a:spcPct val="100000"/>
              </a:lnSpc>
              <a:spcBef>
                <a:spcPts val="1000"/>
              </a:spcBef>
              <a:spcAft>
                <a:spcPts val="0"/>
              </a:spcAft>
              <a:buSzPts val="1120"/>
              <a:buNone/>
              <a:defRPr sz="1400">
                <a:solidFill>
                  <a:srgbClr val="888888"/>
                </a:solidFill>
              </a:defRPr>
            </a:lvl7pPr>
            <a:lvl8pPr marL="3657600" lvl="7" indent="-228600" algn="l">
              <a:lnSpc>
                <a:spcPct val="100000"/>
              </a:lnSpc>
              <a:spcBef>
                <a:spcPts val="1000"/>
              </a:spcBef>
              <a:spcAft>
                <a:spcPts val="0"/>
              </a:spcAft>
              <a:buSzPts val="1120"/>
              <a:buNone/>
              <a:defRPr sz="1400">
                <a:solidFill>
                  <a:srgbClr val="888888"/>
                </a:solidFill>
              </a:defRPr>
            </a:lvl8pPr>
            <a:lvl9pPr marL="4114800" lvl="8" indent="-228600" algn="l">
              <a:lnSpc>
                <a:spcPct val="100000"/>
              </a:lnSpc>
              <a:spcBef>
                <a:spcPts val="1000"/>
              </a:spcBef>
              <a:spcAft>
                <a:spcPts val="0"/>
              </a:spcAft>
              <a:buSzPts val="1120"/>
              <a:buNone/>
              <a:defRPr sz="1400">
                <a:solidFill>
                  <a:srgbClr val="888888"/>
                </a:solidFill>
              </a:defRPr>
            </a:lvl9pPr>
          </a:lstStyle>
          <a:p>
            <a:endParaRPr/>
          </a:p>
        </p:txBody>
      </p:sp>
      <p:sp>
        <p:nvSpPr>
          <p:cNvPr id="112" name="Google Shape;112;p30"/>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3" name="Google Shape;113;p30"/>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4" name="Google Shape;114;p30"/>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Name Card">
  <p:cSld name="Quote Name Card">
    <p:spTree>
      <p:nvGrpSpPr>
        <p:cNvPr id="1" name="Shape 115"/>
        <p:cNvGrpSpPr/>
        <p:nvPr/>
      </p:nvGrpSpPr>
      <p:grpSpPr>
        <a:xfrm>
          <a:off x="0" y="0"/>
          <a:ext cx="0" cy="0"/>
          <a:chOff x="0" y="0"/>
          <a:chExt cx="0" cy="0"/>
        </a:xfrm>
      </p:grpSpPr>
      <p:sp>
        <p:nvSpPr>
          <p:cNvPr id="116" name="Google Shape;116;p31"/>
          <p:cNvSpPr txBox="1">
            <a:spLocks noGrp="1"/>
          </p:cNvSpPr>
          <p:nvPr>
            <p:ph type="title"/>
          </p:nvPr>
        </p:nvSpPr>
        <p:spPr>
          <a:xfrm>
            <a:off x="931334" y="609600"/>
            <a:ext cx="8094134" cy="30226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accent1"/>
              </a:buClr>
              <a:buSzPts val="4400"/>
              <a:buFont typeface="Trebuchet MS"/>
              <a:buNone/>
              <a:defRPr sz="44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7" name="Google Shape;117;p31"/>
          <p:cNvSpPr txBox="1">
            <a:spLocks noGrp="1"/>
          </p:cNvSpPr>
          <p:nvPr>
            <p:ph type="body" idx="1"/>
          </p:nvPr>
        </p:nvSpPr>
        <p:spPr>
          <a:xfrm>
            <a:off x="677332" y="4013200"/>
            <a:ext cx="8596669" cy="514248"/>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1920"/>
              <a:buFont typeface="Trebuchet MS"/>
              <a:buNone/>
              <a:defRPr sz="2400">
                <a:solidFill>
                  <a:srgbClr val="3F3F3F"/>
                </a:solidFill>
              </a:defRPr>
            </a:lvl1pPr>
            <a:lvl2pPr marL="914400" lvl="1" indent="-228600" algn="l">
              <a:lnSpc>
                <a:spcPct val="100000"/>
              </a:lnSpc>
              <a:spcBef>
                <a:spcPts val="1000"/>
              </a:spcBef>
              <a:spcAft>
                <a:spcPts val="0"/>
              </a:spcAft>
              <a:buSzPts val="1280"/>
              <a:buFont typeface="Trebuchet MS"/>
              <a:buNone/>
              <a:defRPr/>
            </a:lvl2pPr>
            <a:lvl3pPr marL="1371600" lvl="2" indent="-228600" algn="l">
              <a:lnSpc>
                <a:spcPct val="100000"/>
              </a:lnSpc>
              <a:spcBef>
                <a:spcPts val="1000"/>
              </a:spcBef>
              <a:spcAft>
                <a:spcPts val="0"/>
              </a:spcAft>
              <a:buSzPts val="1120"/>
              <a:buFont typeface="Trebuchet MS"/>
              <a:buNone/>
              <a:defRPr/>
            </a:lvl3pPr>
            <a:lvl4pPr marL="1828800" lvl="3" indent="-228600" algn="l">
              <a:lnSpc>
                <a:spcPct val="100000"/>
              </a:lnSpc>
              <a:spcBef>
                <a:spcPts val="1000"/>
              </a:spcBef>
              <a:spcAft>
                <a:spcPts val="0"/>
              </a:spcAft>
              <a:buSzPts val="960"/>
              <a:buFont typeface="Trebuchet MS"/>
              <a:buNone/>
              <a:defRPr/>
            </a:lvl4pPr>
            <a:lvl5pPr marL="2286000" lvl="4" indent="-228600" algn="l">
              <a:lnSpc>
                <a:spcPct val="100000"/>
              </a:lnSpc>
              <a:spcBef>
                <a:spcPts val="1000"/>
              </a:spcBef>
              <a:spcAft>
                <a:spcPts val="0"/>
              </a:spcAft>
              <a:buSzPts val="960"/>
              <a:buFont typeface="Trebuchet MS"/>
              <a:buNone/>
              <a:defRPr/>
            </a:lvl5pPr>
            <a:lvl6pPr marL="2743200" lvl="5" indent="-320040" algn="l">
              <a:lnSpc>
                <a:spcPct val="100000"/>
              </a:lnSpc>
              <a:spcBef>
                <a:spcPts val="1000"/>
              </a:spcBef>
              <a:spcAft>
                <a:spcPts val="0"/>
              </a:spcAft>
              <a:buSzPts val="1440"/>
              <a:buChar char="►"/>
              <a:defRPr/>
            </a:lvl6pPr>
            <a:lvl7pPr marL="3200400" lvl="6" indent="-320040"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118" name="Google Shape;118;p31"/>
          <p:cNvSpPr txBox="1">
            <a:spLocks noGrp="1"/>
          </p:cNvSpPr>
          <p:nvPr>
            <p:ph type="body" idx="2"/>
          </p:nvPr>
        </p:nvSpPr>
        <p:spPr>
          <a:xfrm>
            <a:off x="677335" y="4527448"/>
            <a:ext cx="8596668" cy="1513914"/>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440"/>
              <a:buNone/>
              <a:defRPr sz="1800">
                <a:solidFill>
                  <a:srgbClr val="7F7F7F"/>
                </a:solidFill>
              </a:defRPr>
            </a:lvl1pPr>
            <a:lvl2pPr marL="914400" lvl="1" indent="-228600" algn="l">
              <a:lnSpc>
                <a:spcPct val="100000"/>
              </a:lnSpc>
              <a:spcBef>
                <a:spcPts val="1000"/>
              </a:spcBef>
              <a:spcAft>
                <a:spcPts val="0"/>
              </a:spcAft>
              <a:buSzPts val="1440"/>
              <a:buNone/>
              <a:defRPr sz="1800">
                <a:solidFill>
                  <a:srgbClr val="888888"/>
                </a:solidFill>
              </a:defRPr>
            </a:lvl2pPr>
            <a:lvl3pPr marL="1371600" lvl="2" indent="-228600" algn="l">
              <a:lnSpc>
                <a:spcPct val="100000"/>
              </a:lnSpc>
              <a:spcBef>
                <a:spcPts val="1000"/>
              </a:spcBef>
              <a:spcAft>
                <a:spcPts val="0"/>
              </a:spcAft>
              <a:buSzPts val="1280"/>
              <a:buNone/>
              <a:defRPr sz="1600">
                <a:solidFill>
                  <a:srgbClr val="888888"/>
                </a:solidFill>
              </a:defRPr>
            </a:lvl3pPr>
            <a:lvl4pPr marL="1828800" lvl="3" indent="-228600" algn="l">
              <a:lnSpc>
                <a:spcPct val="100000"/>
              </a:lnSpc>
              <a:spcBef>
                <a:spcPts val="1000"/>
              </a:spcBef>
              <a:spcAft>
                <a:spcPts val="0"/>
              </a:spcAft>
              <a:buSzPts val="1120"/>
              <a:buNone/>
              <a:defRPr sz="1400">
                <a:solidFill>
                  <a:srgbClr val="888888"/>
                </a:solidFill>
              </a:defRPr>
            </a:lvl4pPr>
            <a:lvl5pPr marL="2286000" lvl="4" indent="-228600" algn="l">
              <a:lnSpc>
                <a:spcPct val="100000"/>
              </a:lnSpc>
              <a:spcBef>
                <a:spcPts val="1000"/>
              </a:spcBef>
              <a:spcAft>
                <a:spcPts val="0"/>
              </a:spcAft>
              <a:buSzPts val="1120"/>
              <a:buNone/>
              <a:defRPr sz="1400">
                <a:solidFill>
                  <a:srgbClr val="888888"/>
                </a:solidFill>
              </a:defRPr>
            </a:lvl5pPr>
            <a:lvl6pPr marL="2743200" lvl="5" indent="-228600" algn="l">
              <a:lnSpc>
                <a:spcPct val="100000"/>
              </a:lnSpc>
              <a:spcBef>
                <a:spcPts val="1000"/>
              </a:spcBef>
              <a:spcAft>
                <a:spcPts val="0"/>
              </a:spcAft>
              <a:buSzPts val="1120"/>
              <a:buNone/>
              <a:defRPr sz="1400">
                <a:solidFill>
                  <a:srgbClr val="888888"/>
                </a:solidFill>
              </a:defRPr>
            </a:lvl6pPr>
            <a:lvl7pPr marL="3200400" lvl="6" indent="-228600" algn="l">
              <a:lnSpc>
                <a:spcPct val="100000"/>
              </a:lnSpc>
              <a:spcBef>
                <a:spcPts val="1000"/>
              </a:spcBef>
              <a:spcAft>
                <a:spcPts val="0"/>
              </a:spcAft>
              <a:buSzPts val="1120"/>
              <a:buNone/>
              <a:defRPr sz="1400">
                <a:solidFill>
                  <a:srgbClr val="888888"/>
                </a:solidFill>
              </a:defRPr>
            </a:lvl7pPr>
            <a:lvl8pPr marL="3657600" lvl="7" indent="-228600" algn="l">
              <a:lnSpc>
                <a:spcPct val="100000"/>
              </a:lnSpc>
              <a:spcBef>
                <a:spcPts val="1000"/>
              </a:spcBef>
              <a:spcAft>
                <a:spcPts val="0"/>
              </a:spcAft>
              <a:buSzPts val="1120"/>
              <a:buNone/>
              <a:defRPr sz="1400">
                <a:solidFill>
                  <a:srgbClr val="888888"/>
                </a:solidFill>
              </a:defRPr>
            </a:lvl8pPr>
            <a:lvl9pPr marL="4114800" lvl="8" indent="-228600" algn="l">
              <a:lnSpc>
                <a:spcPct val="100000"/>
              </a:lnSpc>
              <a:spcBef>
                <a:spcPts val="1000"/>
              </a:spcBef>
              <a:spcAft>
                <a:spcPts val="0"/>
              </a:spcAft>
              <a:buSzPts val="1120"/>
              <a:buNone/>
              <a:defRPr sz="1400">
                <a:solidFill>
                  <a:srgbClr val="888888"/>
                </a:solidFill>
              </a:defRPr>
            </a:lvl9pPr>
          </a:lstStyle>
          <a:p>
            <a:endParaRPr/>
          </a:p>
        </p:txBody>
      </p:sp>
      <p:sp>
        <p:nvSpPr>
          <p:cNvPr id="119" name="Google Shape;119;p31"/>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0" name="Google Shape;120;p31"/>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1" name="Google Shape;121;p31"/>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GB"/>
              <a:t>‹#›</a:t>
            </a:fld>
            <a:endParaRPr/>
          </a:p>
        </p:txBody>
      </p:sp>
      <p:sp>
        <p:nvSpPr>
          <p:cNvPr id="122" name="Google Shape;122;p31"/>
          <p:cNvSpPr txBox="1"/>
          <p:nvPr/>
        </p:nvSpPr>
        <p:spPr>
          <a:xfrm>
            <a:off x="541870" y="790378"/>
            <a:ext cx="609600" cy="58477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000"/>
              <a:buFont typeface="Arial"/>
              <a:buNone/>
            </a:pPr>
            <a:r>
              <a:rPr lang="en-GB" sz="8000" b="0" i="0" u="none" strike="noStrike" cap="none">
                <a:solidFill>
                  <a:srgbClr val="EF8B67"/>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
        <p:nvSpPr>
          <p:cNvPr id="123" name="Google Shape;123;p31"/>
          <p:cNvSpPr txBox="1"/>
          <p:nvPr/>
        </p:nvSpPr>
        <p:spPr>
          <a:xfrm>
            <a:off x="8893011" y="2886556"/>
            <a:ext cx="609600" cy="58477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000"/>
              <a:buFont typeface="Arial"/>
              <a:buNone/>
            </a:pPr>
            <a:r>
              <a:rPr lang="en-GB" sz="8000" b="0" i="0" u="none" strike="noStrike" cap="none">
                <a:solidFill>
                  <a:srgbClr val="EF8B67"/>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rue or False">
  <p:cSld name="True or False">
    <p:spTree>
      <p:nvGrpSpPr>
        <p:cNvPr id="1" name="Shape 124"/>
        <p:cNvGrpSpPr/>
        <p:nvPr/>
      </p:nvGrpSpPr>
      <p:grpSpPr>
        <a:xfrm>
          <a:off x="0" y="0"/>
          <a:ext cx="0" cy="0"/>
          <a:chOff x="0" y="0"/>
          <a:chExt cx="0" cy="0"/>
        </a:xfrm>
      </p:grpSpPr>
      <p:sp>
        <p:nvSpPr>
          <p:cNvPr id="125" name="Google Shape;125;p32"/>
          <p:cNvSpPr txBox="1">
            <a:spLocks noGrp="1"/>
          </p:cNvSpPr>
          <p:nvPr>
            <p:ph type="title"/>
          </p:nvPr>
        </p:nvSpPr>
        <p:spPr>
          <a:xfrm>
            <a:off x="685799" y="609600"/>
            <a:ext cx="8588203" cy="30226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accent1"/>
              </a:buClr>
              <a:buSzPts val="4400"/>
              <a:buFont typeface="Trebuchet MS"/>
              <a:buNone/>
              <a:defRPr sz="44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6" name="Google Shape;126;p32"/>
          <p:cNvSpPr txBox="1">
            <a:spLocks noGrp="1"/>
          </p:cNvSpPr>
          <p:nvPr>
            <p:ph type="body" idx="1"/>
          </p:nvPr>
        </p:nvSpPr>
        <p:spPr>
          <a:xfrm>
            <a:off x="677332" y="4013200"/>
            <a:ext cx="8596669" cy="514248"/>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1920"/>
              <a:buFont typeface="Trebuchet MS"/>
              <a:buNone/>
              <a:defRPr sz="2400">
                <a:solidFill>
                  <a:schemeClr val="accent1"/>
                </a:solidFill>
              </a:defRPr>
            </a:lvl1pPr>
            <a:lvl2pPr marL="914400" lvl="1" indent="-228600" algn="l">
              <a:lnSpc>
                <a:spcPct val="100000"/>
              </a:lnSpc>
              <a:spcBef>
                <a:spcPts val="1000"/>
              </a:spcBef>
              <a:spcAft>
                <a:spcPts val="0"/>
              </a:spcAft>
              <a:buSzPts val="1280"/>
              <a:buFont typeface="Trebuchet MS"/>
              <a:buNone/>
              <a:defRPr/>
            </a:lvl2pPr>
            <a:lvl3pPr marL="1371600" lvl="2" indent="-228600" algn="l">
              <a:lnSpc>
                <a:spcPct val="100000"/>
              </a:lnSpc>
              <a:spcBef>
                <a:spcPts val="1000"/>
              </a:spcBef>
              <a:spcAft>
                <a:spcPts val="0"/>
              </a:spcAft>
              <a:buSzPts val="1120"/>
              <a:buFont typeface="Trebuchet MS"/>
              <a:buNone/>
              <a:defRPr/>
            </a:lvl3pPr>
            <a:lvl4pPr marL="1828800" lvl="3" indent="-228600" algn="l">
              <a:lnSpc>
                <a:spcPct val="100000"/>
              </a:lnSpc>
              <a:spcBef>
                <a:spcPts val="1000"/>
              </a:spcBef>
              <a:spcAft>
                <a:spcPts val="0"/>
              </a:spcAft>
              <a:buSzPts val="960"/>
              <a:buFont typeface="Trebuchet MS"/>
              <a:buNone/>
              <a:defRPr/>
            </a:lvl4pPr>
            <a:lvl5pPr marL="2286000" lvl="4" indent="-228600" algn="l">
              <a:lnSpc>
                <a:spcPct val="100000"/>
              </a:lnSpc>
              <a:spcBef>
                <a:spcPts val="1000"/>
              </a:spcBef>
              <a:spcAft>
                <a:spcPts val="0"/>
              </a:spcAft>
              <a:buSzPts val="960"/>
              <a:buFont typeface="Trebuchet MS"/>
              <a:buNone/>
              <a:defRPr/>
            </a:lvl5pPr>
            <a:lvl6pPr marL="2743200" lvl="5" indent="-320040" algn="l">
              <a:lnSpc>
                <a:spcPct val="100000"/>
              </a:lnSpc>
              <a:spcBef>
                <a:spcPts val="1000"/>
              </a:spcBef>
              <a:spcAft>
                <a:spcPts val="0"/>
              </a:spcAft>
              <a:buSzPts val="1440"/>
              <a:buChar char="►"/>
              <a:defRPr/>
            </a:lvl6pPr>
            <a:lvl7pPr marL="3200400" lvl="6" indent="-320040"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127" name="Google Shape;127;p32"/>
          <p:cNvSpPr txBox="1">
            <a:spLocks noGrp="1"/>
          </p:cNvSpPr>
          <p:nvPr>
            <p:ph type="body" idx="2"/>
          </p:nvPr>
        </p:nvSpPr>
        <p:spPr>
          <a:xfrm>
            <a:off x="677335" y="4527448"/>
            <a:ext cx="8596668" cy="1513914"/>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440"/>
              <a:buNone/>
              <a:defRPr sz="1800">
                <a:solidFill>
                  <a:srgbClr val="7F7F7F"/>
                </a:solidFill>
              </a:defRPr>
            </a:lvl1pPr>
            <a:lvl2pPr marL="914400" lvl="1" indent="-228600" algn="l">
              <a:lnSpc>
                <a:spcPct val="100000"/>
              </a:lnSpc>
              <a:spcBef>
                <a:spcPts val="1000"/>
              </a:spcBef>
              <a:spcAft>
                <a:spcPts val="0"/>
              </a:spcAft>
              <a:buSzPts val="1440"/>
              <a:buNone/>
              <a:defRPr sz="1800">
                <a:solidFill>
                  <a:srgbClr val="888888"/>
                </a:solidFill>
              </a:defRPr>
            </a:lvl2pPr>
            <a:lvl3pPr marL="1371600" lvl="2" indent="-228600" algn="l">
              <a:lnSpc>
                <a:spcPct val="100000"/>
              </a:lnSpc>
              <a:spcBef>
                <a:spcPts val="1000"/>
              </a:spcBef>
              <a:spcAft>
                <a:spcPts val="0"/>
              </a:spcAft>
              <a:buSzPts val="1280"/>
              <a:buNone/>
              <a:defRPr sz="1600">
                <a:solidFill>
                  <a:srgbClr val="888888"/>
                </a:solidFill>
              </a:defRPr>
            </a:lvl3pPr>
            <a:lvl4pPr marL="1828800" lvl="3" indent="-228600" algn="l">
              <a:lnSpc>
                <a:spcPct val="100000"/>
              </a:lnSpc>
              <a:spcBef>
                <a:spcPts val="1000"/>
              </a:spcBef>
              <a:spcAft>
                <a:spcPts val="0"/>
              </a:spcAft>
              <a:buSzPts val="1120"/>
              <a:buNone/>
              <a:defRPr sz="1400">
                <a:solidFill>
                  <a:srgbClr val="888888"/>
                </a:solidFill>
              </a:defRPr>
            </a:lvl4pPr>
            <a:lvl5pPr marL="2286000" lvl="4" indent="-228600" algn="l">
              <a:lnSpc>
                <a:spcPct val="100000"/>
              </a:lnSpc>
              <a:spcBef>
                <a:spcPts val="1000"/>
              </a:spcBef>
              <a:spcAft>
                <a:spcPts val="0"/>
              </a:spcAft>
              <a:buSzPts val="1120"/>
              <a:buNone/>
              <a:defRPr sz="1400">
                <a:solidFill>
                  <a:srgbClr val="888888"/>
                </a:solidFill>
              </a:defRPr>
            </a:lvl5pPr>
            <a:lvl6pPr marL="2743200" lvl="5" indent="-228600" algn="l">
              <a:lnSpc>
                <a:spcPct val="100000"/>
              </a:lnSpc>
              <a:spcBef>
                <a:spcPts val="1000"/>
              </a:spcBef>
              <a:spcAft>
                <a:spcPts val="0"/>
              </a:spcAft>
              <a:buSzPts val="1120"/>
              <a:buNone/>
              <a:defRPr sz="1400">
                <a:solidFill>
                  <a:srgbClr val="888888"/>
                </a:solidFill>
              </a:defRPr>
            </a:lvl6pPr>
            <a:lvl7pPr marL="3200400" lvl="6" indent="-228600" algn="l">
              <a:lnSpc>
                <a:spcPct val="100000"/>
              </a:lnSpc>
              <a:spcBef>
                <a:spcPts val="1000"/>
              </a:spcBef>
              <a:spcAft>
                <a:spcPts val="0"/>
              </a:spcAft>
              <a:buSzPts val="1120"/>
              <a:buNone/>
              <a:defRPr sz="1400">
                <a:solidFill>
                  <a:srgbClr val="888888"/>
                </a:solidFill>
              </a:defRPr>
            </a:lvl7pPr>
            <a:lvl8pPr marL="3657600" lvl="7" indent="-228600" algn="l">
              <a:lnSpc>
                <a:spcPct val="100000"/>
              </a:lnSpc>
              <a:spcBef>
                <a:spcPts val="1000"/>
              </a:spcBef>
              <a:spcAft>
                <a:spcPts val="0"/>
              </a:spcAft>
              <a:buSzPts val="1120"/>
              <a:buNone/>
              <a:defRPr sz="1400">
                <a:solidFill>
                  <a:srgbClr val="888888"/>
                </a:solidFill>
              </a:defRPr>
            </a:lvl8pPr>
            <a:lvl9pPr marL="4114800" lvl="8" indent="-228600" algn="l">
              <a:lnSpc>
                <a:spcPct val="100000"/>
              </a:lnSpc>
              <a:spcBef>
                <a:spcPts val="1000"/>
              </a:spcBef>
              <a:spcAft>
                <a:spcPts val="0"/>
              </a:spcAft>
              <a:buSzPts val="1120"/>
              <a:buNone/>
              <a:defRPr sz="1400">
                <a:solidFill>
                  <a:srgbClr val="888888"/>
                </a:solidFill>
              </a:defRPr>
            </a:lvl9pPr>
          </a:lstStyle>
          <a:p>
            <a:endParaRPr/>
          </a:p>
        </p:txBody>
      </p:sp>
      <p:sp>
        <p:nvSpPr>
          <p:cNvPr id="128" name="Google Shape;128;p32"/>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9" name="Google Shape;129;p32"/>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0" name="Google Shape;130;p32"/>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31"/>
        <p:cNvGrpSpPr/>
        <p:nvPr/>
      </p:nvGrpSpPr>
      <p:grpSpPr>
        <a:xfrm>
          <a:off x="0" y="0"/>
          <a:ext cx="0" cy="0"/>
          <a:chOff x="0" y="0"/>
          <a:chExt cx="0" cy="0"/>
        </a:xfrm>
      </p:grpSpPr>
      <p:sp>
        <p:nvSpPr>
          <p:cNvPr id="132" name="Google Shape;132;p33"/>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3" name="Google Shape;133;p33"/>
          <p:cNvSpPr txBox="1">
            <a:spLocks noGrp="1"/>
          </p:cNvSpPr>
          <p:nvPr>
            <p:ph type="body" idx="1"/>
          </p:nvPr>
        </p:nvSpPr>
        <p:spPr>
          <a:xfrm rot="5400000">
            <a:off x="3035281" y="-197358"/>
            <a:ext cx="3880773" cy="8596668"/>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40" algn="l">
              <a:lnSpc>
                <a:spcPct val="100000"/>
              </a:lnSpc>
              <a:spcBef>
                <a:spcPts val="1000"/>
              </a:spcBef>
              <a:spcAft>
                <a:spcPts val="0"/>
              </a:spcAft>
              <a:buSzPts val="1440"/>
              <a:buChar char="►"/>
              <a:defRPr/>
            </a:lvl3pPr>
            <a:lvl4pPr marL="1828800" lvl="3" indent="-320040" algn="l">
              <a:lnSpc>
                <a:spcPct val="100000"/>
              </a:lnSpc>
              <a:spcBef>
                <a:spcPts val="1000"/>
              </a:spcBef>
              <a:spcAft>
                <a:spcPts val="0"/>
              </a:spcAft>
              <a:buSzPts val="1440"/>
              <a:buChar char="►"/>
              <a:defRPr/>
            </a:lvl4pPr>
            <a:lvl5pPr marL="2286000" lvl="4" indent="-320040" algn="l">
              <a:lnSpc>
                <a:spcPct val="100000"/>
              </a:lnSpc>
              <a:spcBef>
                <a:spcPts val="1000"/>
              </a:spcBef>
              <a:spcAft>
                <a:spcPts val="0"/>
              </a:spcAft>
              <a:buSzPts val="1440"/>
              <a:buChar char="►"/>
              <a:defRPr/>
            </a:lvl5pPr>
            <a:lvl6pPr marL="2743200" lvl="5" indent="-320040" algn="l">
              <a:lnSpc>
                <a:spcPct val="100000"/>
              </a:lnSpc>
              <a:spcBef>
                <a:spcPts val="1000"/>
              </a:spcBef>
              <a:spcAft>
                <a:spcPts val="0"/>
              </a:spcAft>
              <a:buSzPts val="1440"/>
              <a:buChar char="►"/>
              <a:defRPr/>
            </a:lvl6pPr>
            <a:lvl7pPr marL="3200400" lvl="6" indent="-320040"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134" name="Google Shape;134;p33"/>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5" name="Google Shape;135;p33"/>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6" name="Google Shape;136;p33"/>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37"/>
        <p:cNvGrpSpPr/>
        <p:nvPr/>
      </p:nvGrpSpPr>
      <p:grpSpPr>
        <a:xfrm>
          <a:off x="0" y="0"/>
          <a:ext cx="0" cy="0"/>
          <a:chOff x="0" y="0"/>
          <a:chExt cx="0" cy="0"/>
        </a:xfrm>
      </p:grpSpPr>
      <p:sp>
        <p:nvSpPr>
          <p:cNvPr id="138" name="Google Shape;138;p34"/>
          <p:cNvSpPr txBox="1">
            <a:spLocks noGrp="1"/>
          </p:cNvSpPr>
          <p:nvPr>
            <p:ph type="title"/>
          </p:nvPr>
        </p:nvSpPr>
        <p:spPr>
          <a:xfrm rot="5400000">
            <a:off x="5994319" y="2582953"/>
            <a:ext cx="5251451" cy="1304743"/>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9" name="Google Shape;139;p34"/>
          <p:cNvSpPr txBox="1">
            <a:spLocks noGrp="1"/>
          </p:cNvSpPr>
          <p:nvPr>
            <p:ph type="body" idx="1"/>
          </p:nvPr>
        </p:nvSpPr>
        <p:spPr>
          <a:xfrm rot="5400000">
            <a:off x="1581685" y="-294750"/>
            <a:ext cx="5251450" cy="7060150"/>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40" algn="l">
              <a:lnSpc>
                <a:spcPct val="100000"/>
              </a:lnSpc>
              <a:spcBef>
                <a:spcPts val="1000"/>
              </a:spcBef>
              <a:spcAft>
                <a:spcPts val="0"/>
              </a:spcAft>
              <a:buSzPts val="1440"/>
              <a:buChar char="►"/>
              <a:defRPr/>
            </a:lvl3pPr>
            <a:lvl4pPr marL="1828800" lvl="3" indent="-320040" algn="l">
              <a:lnSpc>
                <a:spcPct val="100000"/>
              </a:lnSpc>
              <a:spcBef>
                <a:spcPts val="1000"/>
              </a:spcBef>
              <a:spcAft>
                <a:spcPts val="0"/>
              </a:spcAft>
              <a:buSzPts val="1440"/>
              <a:buChar char="►"/>
              <a:defRPr/>
            </a:lvl4pPr>
            <a:lvl5pPr marL="2286000" lvl="4" indent="-320040" algn="l">
              <a:lnSpc>
                <a:spcPct val="100000"/>
              </a:lnSpc>
              <a:spcBef>
                <a:spcPts val="1000"/>
              </a:spcBef>
              <a:spcAft>
                <a:spcPts val="0"/>
              </a:spcAft>
              <a:buSzPts val="1440"/>
              <a:buChar char="►"/>
              <a:defRPr/>
            </a:lvl5pPr>
            <a:lvl6pPr marL="2743200" lvl="5" indent="-320040" algn="l">
              <a:lnSpc>
                <a:spcPct val="100000"/>
              </a:lnSpc>
              <a:spcBef>
                <a:spcPts val="1000"/>
              </a:spcBef>
              <a:spcAft>
                <a:spcPts val="0"/>
              </a:spcAft>
              <a:buSzPts val="1440"/>
              <a:buChar char="►"/>
              <a:defRPr/>
            </a:lvl6pPr>
            <a:lvl7pPr marL="3200400" lvl="6" indent="-320040"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140" name="Google Shape;140;p34"/>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1" name="Google Shape;141;p34"/>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2" name="Google Shape;142;p34"/>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43"/>
        <p:cNvGrpSpPr/>
        <p:nvPr/>
      </p:nvGrpSpPr>
      <p:grpSpPr>
        <a:xfrm>
          <a:off x="0" y="0"/>
          <a:ext cx="0" cy="0"/>
          <a:chOff x="0" y="0"/>
          <a:chExt cx="0" cy="0"/>
        </a:xfrm>
      </p:grpSpPr>
      <p:sp>
        <p:nvSpPr>
          <p:cNvPr id="44" name="Google Shape;44;p20"/>
          <p:cNvSpPr txBox="1">
            <a:spLocks noGrp="1"/>
          </p:cNvSpPr>
          <p:nvPr>
            <p:ph type="title"/>
          </p:nvPr>
        </p:nvSpPr>
        <p:spPr>
          <a:xfrm>
            <a:off x="677334" y="4800600"/>
            <a:ext cx="8596667"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accent1"/>
              </a:buClr>
              <a:buSzPts val="2400"/>
              <a:buFont typeface="Trebuchet MS"/>
              <a:buNone/>
              <a:defRPr sz="24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20"/>
          <p:cNvSpPr>
            <a:spLocks noGrp="1"/>
          </p:cNvSpPr>
          <p:nvPr>
            <p:ph type="pic" idx="2"/>
          </p:nvPr>
        </p:nvSpPr>
        <p:spPr>
          <a:xfrm>
            <a:off x="677334" y="609600"/>
            <a:ext cx="8596668" cy="3845718"/>
          </a:xfrm>
          <a:prstGeom prst="rect">
            <a:avLst/>
          </a:prstGeom>
          <a:noFill/>
          <a:ln>
            <a:noFill/>
          </a:ln>
        </p:spPr>
      </p:sp>
      <p:sp>
        <p:nvSpPr>
          <p:cNvPr id="46" name="Google Shape;46;p20"/>
          <p:cNvSpPr txBox="1">
            <a:spLocks noGrp="1"/>
          </p:cNvSpPr>
          <p:nvPr>
            <p:ph type="body" idx="1"/>
          </p:nvPr>
        </p:nvSpPr>
        <p:spPr>
          <a:xfrm>
            <a:off x="677334" y="5367338"/>
            <a:ext cx="8596667" cy="674024"/>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960"/>
              <a:buNone/>
              <a:defRPr sz="1200"/>
            </a:lvl1pPr>
            <a:lvl2pPr marL="914400" lvl="1" indent="-228600" algn="l">
              <a:lnSpc>
                <a:spcPct val="100000"/>
              </a:lnSpc>
              <a:spcBef>
                <a:spcPts val="1000"/>
              </a:spcBef>
              <a:spcAft>
                <a:spcPts val="0"/>
              </a:spcAft>
              <a:buSzPts val="960"/>
              <a:buNone/>
              <a:defRPr sz="1200"/>
            </a:lvl2pPr>
            <a:lvl3pPr marL="1371600" lvl="2" indent="-228600" algn="l">
              <a:lnSpc>
                <a:spcPct val="100000"/>
              </a:lnSpc>
              <a:spcBef>
                <a:spcPts val="1000"/>
              </a:spcBef>
              <a:spcAft>
                <a:spcPts val="0"/>
              </a:spcAft>
              <a:buSzPts val="800"/>
              <a:buNone/>
              <a:defRPr sz="1000"/>
            </a:lvl3pPr>
            <a:lvl4pPr marL="1828800" lvl="3" indent="-228600" algn="l">
              <a:lnSpc>
                <a:spcPct val="100000"/>
              </a:lnSpc>
              <a:spcBef>
                <a:spcPts val="1000"/>
              </a:spcBef>
              <a:spcAft>
                <a:spcPts val="0"/>
              </a:spcAft>
              <a:buSzPts val="720"/>
              <a:buNone/>
              <a:defRPr sz="900"/>
            </a:lvl4pPr>
            <a:lvl5pPr marL="2286000" lvl="4" indent="-228600" algn="l">
              <a:lnSpc>
                <a:spcPct val="100000"/>
              </a:lnSpc>
              <a:spcBef>
                <a:spcPts val="1000"/>
              </a:spcBef>
              <a:spcAft>
                <a:spcPts val="0"/>
              </a:spcAft>
              <a:buSzPts val="720"/>
              <a:buNone/>
              <a:defRPr sz="900"/>
            </a:lvl5pPr>
            <a:lvl6pPr marL="2743200" lvl="5" indent="-228600" algn="l">
              <a:lnSpc>
                <a:spcPct val="100000"/>
              </a:lnSpc>
              <a:spcBef>
                <a:spcPts val="1000"/>
              </a:spcBef>
              <a:spcAft>
                <a:spcPts val="0"/>
              </a:spcAft>
              <a:buSzPts val="720"/>
              <a:buNone/>
              <a:defRPr sz="900"/>
            </a:lvl6pPr>
            <a:lvl7pPr marL="3200400" lvl="6" indent="-228600" algn="l">
              <a:lnSpc>
                <a:spcPct val="100000"/>
              </a:lnSpc>
              <a:spcBef>
                <a:spcPts val="1000"/>
              </a:spcBef>
              <a:spcAft>
                <a:spcPts val="0"/>
              </a:spcAft>
              <a:buSzPts val="720"/>
              <a:buNone/>
              <a:defRPr sz="900"/>
            </a:lvl7pPr>
            <a:lvl8pPr marL="3657600" lvl="7" indent="-228600" algn="l">
              <a:lnSpc>
                <a:spcPct val="100000"/>
              </a:lnSpc>
              <a:spcBef>
                <a:spcPts val="1000"/>
              </a:spcBef>
              <a:spcAft>
                <a:spcPts val="0"/>
              </a:spcAft>
              <a:buSzPts val="720"/>
              <a:buNone/>
              <a:defRPr sz="900"/>
            </a:lvl8pPr>
            <a:lvl9pPr marL="4114800" lvl="8" indent="-228600" algn="l">
              <a:lnSpc>
                <a:spcPct val="100000"/>
              </a:lnSpc>
              <a:spcBef>
                <a:spcPts val="1000"/>
              </a:spcBef>
              <a:spcAft>
                <a:spcPts val="0"/>
              </a:spcAft>
              <a:buSzPts val="720"/>
              <a:buNone/>
              <a:defRPr sz="900"/>
            </a:lvl9pPr>
          </a:lstStyle>
          <a:p>
            <a:endParaRPr/>
          </a:p>
        </p:txBody>
      </p:sp>
      <p:sp>
        <p:nvSpPr>
          <p:cNvPr id="47" name="Google Shape;47;p20"/>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20"/>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20"/>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0"/>
        <p:cNvGrpSpPr/>
        <p:nvPr/>
      </p:nvGrpSpPr>
      <p:grpSpPr>
        <a:xfrm>
          <a:off x="0" y="0"/>
          <a:ext cx="0" cy="0"/>
          <a:chOff x="0" y="0"/>
          <a:chExt cx="0" cy="0"/>
        </a:xfrm>
      </p:grpSpPr>
      <p:sp>
        <p:nvSpPr>
          <p:cNvPr id="51" name="Google Shape;51;p22"/>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accent1"/>
              </a:buClr>
              <a:buSzPts val="3600"/>
              <a:buFont typeface="Trebuchet MS"/>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22"/>
          <p:cNvSpPr txBox="1">
            <a:spLocks noGrp="1"/>
          </p:cNvSpPr>
          <p:nvPr>
            <p:ph type="body" idx="1"/>
          </p:nvPr>
        </p:nvSpPr>
        <p:spPr>
          <a:xfrm>
            <a:off x="677334" y="2160589"/>
            <a:ext cx="8596668" cy="3880773"/>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40" algn="l">
              <a:lnSpc>
                <a:spcPct val="100000"/>
              </a:lnSpc>
              <a:spcBef>
                <a:spcPts val="1000"/>
              </a:spcBef>
              <a:spcAft>
                <a:spcPts val="0"/>
              </a:spcAft>
              <a:buSzPts val="1440"/>
              <a:buChar char="►"/>
              <a:defRPr/>
            </a:lvl3pPr>
            <a:lvl4pPr marL="1828800" lvl="3" indent="-320040" algn="l">
              <a:lnSpc>
                <a:spcPct val="100000"/>
              </a:lnSpc>
              <a:spcBef>
                <a:spcPts val="1000"/>
              </a:spcBef>
              <a:spcAft>
                <a:spcPts val="0"/>
              </a:spcAft>
              <a:buSzPts val="1440"/>
              <a:buChar char="►"/>
              <a:defRPr/>
            </a:lvl4pPr>
            <a:lvl5pPr marL="2286000" lvl="4" indent="-320040" algn="l">
              <a:lnSpc>
                <a:spcPct val="100000"/>
              </a:lnSpc>
              <a:spcBef>
                <a:spcPts val="1000"/>
              </a:spcBef>
              <a:spcAft>
                <a:spcPts val="0"/>
              </a:spcAft>
              <a:buSzPts val="1440"/>
              <a:buChar char="►"/>
              <a:defRPr/>
            </a:lvl5pPr>
            <a:lvl6pPr marL="2743200" lvl="5" indent="-320040" algn="l">
              <a:lnSpc>
                <a:spcPct val="100000"/>
              </a:lnSpc>
              <a:spcBef>
                <a:spcPts val="1000"/>
              </a:spcBef>
              <a:spcAft>
                <a:spcPts val="0"/>
              </a:spcAft>
              <a:buSzPts val="1440"/>
              <a:buChar char="►"/>
              <a:defRPr/>
            </a:lvl6pPr>
            <a:lvl7pPr marL="3200400" lvl="6" indent="-320040"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53" name="Google Shape;53;p22"/>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22"/>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22"/>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6"/>
        <p:cNvGrpSpPr/>
        <p:nvPr/>
      </p:nvGrpSpPr>
      <p:grpSpPr>
        <a:xfrm>
          <a:off x="0" y="0"/>
          <a:ext cx="0" cy="0"/>
          <a:chOff x="0" y="0"/>
          <a:chExt cx="0" cy="0"/>
        </a:xfrm>
      </p:grpSpPr>
      <p:sp>
        <p:nvSpPr>
          <p:cNvPr id="57" name="Google Shape;57;p23"/>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23"/>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23"/>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3"/>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1"/>
        <p:cNvGrpSpPr/>
        <p:nvPr/>
      </p:nvGrpSpPr>
      <p:grpSpPr>
        <a:xfrm>
          <a:off x="0" y="0"/>
          <a:ext cx="0" cy="0"/>
          <a:chOff x="0" y="0"/>
          <a:chExt cx="0" cy="0"/>
        </a:xfrm>
      </p:grpSpPr>
      <p:sp>
        <p:nvSpPr>
          <p:cNvPr id="62" name="Google Shape;62;p21"/>
          <p:cNvSpPr txBox="1">
            <a:spLocks noGrp="1"/>
          </p:cNvSpPr>
          <p:nvPr>
            <p:ph type="title"/>
          </p:nvPr>
        </p:nvSpPr>
        <p:spPr>
          <a:xfrm>
            <a:off x="677335" y="2700867"/>
            <a:ext cx="8596668" cy="1826581"/>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accent1"/>
              </a:buClr>
              <a:buSzPts val="4000"/>
              <a:buFont typeface="Trebuchet MS"/>
              <a:buNone/>
              <a:defRPr sz="40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1"/>
          <p:cNvSpPr txBox="1">
            <a:spLocks noGrp="1"/>
          </p:cNvSpPr>
          <p:nvPr>
            <p:ph type="body" idx="1"/>
          </p:nvPr>
        </p:nvSpPr>
        <p:spPr>
          <a:xfrm>
            <a:off x="677335" y="4527448"/>
            <a:ext cx="8596668" cy="8604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600"/>
              <a:buNone/>
              <a:defRPr sz="2000">
                <a:solidFill>
                  <a:srgbClr val="7F7F7F"/>
                </a:solidFill>
              </a:defRPr>
            </a:lvl1pPr>
            <a:lvl2pPr marL="914400" lvl="1" indent="-228600" algn="l">
              <a:lnSpc>
                <a:spcPct val="100000"/>
              </a:lnSpc>
              <a:spcBef>
                <a:spcPts val="1000"/>
              </a:spcBef>
              <a:spcAft>
                <a:spcPts val="0"/>
              </a:spcAft>
              <a:buSzPts val="1440"/>
              <a:buNone/>
              <a:defRPr sz="1800">
                <a:solidFill>
                  <a:srgbClr val="888888"/>
                </a:solidFill>
              </a:defRPr>
            </a:lvl2pPr>
            <a:lvl3pPr marL="1371600" lvl="2" indent="-228600" algn="l">
              <a:lnSpc>
                <a:spcPct val="100000"/>
              </a:lnSpc>
              <a:spcBef>
                <a:spcPts val="1000"/>
              </a:spcBef>
              <a:spcAft>
                <a:spcPts val="0"/>
              </a:spcAft>
              <a:buSzPts val="1280"/>
              <a:buNone/>
              <a:defRPr sz="1600">
                <a:solidFill>
                  <a:srgbClr val="888888"/>
                </a:solidFill>
              </a:defRPr>
            </a:lvl3pPr>
            <a:lvl4pPr marL="1828800" lvl="3" indent="-228600" algn="l">
              <a:lnSpc>
                <a:spcPct val="100000"/>
              </a:lnSpc>
              <a:spcBef>
                <a:spcPts val="1000"/>
              </a:spcBef>
              <a:spcAft>
                <a:spcPts val="0"/>
              </a:spcAft>
              <a:buSzPts val="1120"/>
              <a:buNone/>
              <a:defRPr sz="1400">
                <a:solidFill>
                  <a:srgbClr val="888888"/>
                </a:solidFill>
              </a:defRPr>
            </a:lvl4pPr>
            <a:lvl5pPr marL="2286000" lvl="4" indent="-228600" algn="l">
              <a:lnSpc>
                <a:spcPct val="100000"/>
              </a:lnSpc>
              <a:spcBef>
                <a:spcPts val="1000"/>
              </a:spcBef>
              <a:spcAft>
                <a:spcPts val="0"/>
              </a:spcAft>
              <a:buSzPts val="1120"/>
              <a:buNone/>
              <a:defRPr sz="1400">
                <a:solidFill>
                  <a:srgbClr val="888888"/>
                </a:solidFill>
              </a:defRPr>
            </a:lvl5pPr>
            <a:lvl6pPr marL="2743200" lvl="5" indent="-228600" algn="l">
              <a:lnSpc>
                <a:spcPct val="100000"/>
              </a:lnSpc>
              <a:spcBef>
                <a:spcPts val="1000"/>
              </a:spcBef>
              <a:spcAft>
                <a:spcPts val="0"/>
              </a:spcAft>
              <a:buSzPts val="1120"/>
              <a:buNone/>
              <a:defRPr sz="1400">
                <a:solidFill>
                  <a:srgbClr val="888888"/>
                </a:solidFill>
              </a:defRPr>
            </a:lvl6pPr>
            <a:lvl7pPr marL="3200400" lvl="6" indent="-228600" algn="l">
              <a:lnSpc>
                <a:spcPct val="100000"/>
              </a:lnSpc>
              <a:spcBef>
                <a:spcPts val="1000"/>
              </a:spcBef>
              <a:spcAft>
                <a:spcPts val="0"/>
              </a:spcAft>
              <a:buSzPts val="1120"/>
              <a:buNone/>
              <a:defRPr sz="1400">
                <a:solidFill>
                  <a:srgbClr val="888888"/>
                </a:solidFill>
              </a:defRPr>
            </a:lvl7pPr>
            <a:lvl8pPr marL="3657600" lvl="7" indent="-228600" algn="l">
              <a:lnSpc>
                <a:spcPct val="100000"/>
              </a:lnSpc>
              <a:spcBef>
                <a:spcPts val="1000"/>
              </a:spcBef>
              <a:spcAft>
                <a:spcPts val="0"/>
              </a:spcAft>
              <a:buSzPts val="1120"/>
              <a:buNone/>
              <a:defRPr sz="1400">
                <a:solidFill>
                  <a:srgbClr val="888888"/>
                </a:solidFill>
              </a:defRPr>
            </a:lvl8pPr>
            <a:lvl9pPr marL="4114800" lvl="8" indent="-228600" algn="l">
              <a:lnSpc>
                <a:spcPct val="100000"/>
              </a:lnSpc>
              <a:spcBef>
                <a:spcPts val="1000"/>
              </a:spcBef>
              <a:spcAft>
                <a:spcPts val="0"/>
              </a:spcAft>
              <a:buSzPts val="1120"/>
              <a:buNone/>
              <a:defRPr sz="1400">
                <a:solidFill>
                  <a:srgbClr val="888888"/>
                </a:solidFill>
              </a:defRPr>
            </a:lvl9pPr>
          </a:lstStyle>
          <a:p>
            <a:endParaRPr/>
          </a:p>
        </p:txBody>
      </p:sp>
      <p:sp>
        <p:nvSpPr>
          <p:cNvPr id="64" name="Google Shape;64;p21"/>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21"/>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21"/>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7"/>
        <p:cNvGrpSpPr/>
        <p:nvPr/>
      </p:nvGrpSpPr>
      <p:grpSpPr>
        <a:xfrm>
          <a:off x="0" y="0"/>
          <a:ext cx="0" cy="0"/>
          <a:chOff x="0" y="0"/>
          <a:chExt cx="0" cy="0"/>
        </a:xfrm>
      </p:grpSpPr>
      <p:sp>
        <p:nvSpPr>
          <p:cNvPr id="68" name="Google Shape;68;p24"/>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24"/>
          <p:cNvSpPr txBox="1">
            <a:spLocks noGrp="1"/>
          </p:cNvSpPr>
          <p:nvPr>
            <p:ph type="body" idx="1"/>
          </p:nvPr>
        </p:nvSpPr>
        <p:spPr>
          <a:xfrm>
            <a:off x="677334" y="2160589"/>
            <a:ext cx="4184035" cy="3880772"/>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40" algn="l">
              <a:lnSpc>
                <a:spcPct val="100000"/>
              </a:lnSpc>
              <a:spcBef>
                <a:spcPts val="1000"/>
              </a:spcBef>
              <a:spcAft>
                <a:spcPts val="0"/>
              </a:spcAft>
              <a:buSzPts val="1440"/>
              <a:buChar char="►"/>
              <a:defRPr/>
            </a:lvl3pPr>
            <a:lvl4pPr marL="1828800" lvl="3" indent="-320040" algn="l">
              <a:lnSpc>
                <a:spcPct val="100000"/>
              </a:lnSpc>
              <a:spcBef>
                <a:spcPts val="1000"/>
              </a:spcBef>
              <a:spcAft>
                <a:spcPts val="0"/>
              </a:spcAft>
              <a:buSzPts val="1440"/>
              <a:buChar char="►"/>
              <a:defRPr/>
            </a:lvl4pPr>
            <a:lvl5pPr marL="2286000" lvl="4" indent="-320040" algn="l">
              <a:lnSpc>
                <a:spcPct val="100000"/>
              </a:lnSpc>
              <a:spcBef>
                <a:spcPts val="1000"/>
              </a:spcBef>
              <a:spcAft>
                <a:spcPts val="0"/>
              </a:spcAft>
              <a:buSzPts val="1440"/>
              <a:buChar char="►"/>
              <a:defRPr/>
            </a:lvl5pPr>
            <a:lvl6pPr marL="2743200" lvl="5" indent="-320040" algn="l">
              <a:lnSpc>
                <a:spcPct val="100000"/>
              </a:lnSpc>
              <a:spcBef>
                <a:spcPts val="1000"/>
              </a:spcBef>
              <a:spcAft>
                <a:spcPts val="0"/>
              </a:spcAft>
              <a:buSzPts val="1440"/>
              <a:buChar char="►"/>
              <a:defRPr/>
            </a:lvl6pPr>
            <a:lvl7pPr marL="3200400" lvl="6" indent="-320040"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70" name="Google Shape;70;p24"/>
          <p:cNvSpPr txBox="1">
            <a:spLocks noGrp="1"/>
          </p:cNvSpPr>
          <p:nvPr>
            <p:ph type="body" idx="2"/>
          </p:nvPr>
        </p:nvSpPr>
        <p:spPr>
          <a:xfrm>
            <a:off x="5089970" y="2160589"/>
            <a:ext cx="4184034" cy="3880773"/>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40" algn="l">
              <a:lnSpc>
                <a:spcPct val="100000"/>
              </a:lnSpc>
              <a:spcBef>
                <a:spcPts val="1000"/>
              </a:spcBef>
              <a:spcAft>
                <a:spcPts val="0"/>
              </a:spcAft>
              <a:buSzPts val="1440"/>
              <a:buChar char="►"/>
              <a:defRPr/>
            </a:lvl3pPr>
            <a:lvl4pPr marL="1828800" lvl="3" indent="-320040" algn="l">
              <a:lnSpc>
                <a:spcPct val="100000"/>
              </a:lnSpc>
              <a:spcBef>
                <a:spcPts val="1000"/>
              </a:spcBef>
              <a:spcAft>
                <a:spcPts val="0"/>
              </a:spcAft>
              <a:buSzPts val="1440"/>
              <a:buChar char="►"/>
              <a:defRPr/>
            </a:lvl4pPr>
            <a:lvl5pPr marL="2286000" lvl="4" indent="-320040" algn="l">
              <a:lnSpc>
                <a:spcPct val="100000"/>
              </a:lnSpc>
              <a:spcBef>
                <a:spcPts val="1000"/>
              </a:spcBef>
              <a:spcAft>
                <a:spcPts val="0"/>
              </a:spcAft>
              <a:buSzPts val="1440"/>
              <a:buChar char="►"/>
              <a:defRPr/>
            </a:lvl5pPr>
            <a:lvl6pPr marL="2743200" lvl="5" indent="-320040" algn="l">
              <a:lnSpc>
                <a:spcPct val="100000"/>
              </a:lnSpc>
              <a:spcBef>
                <a:spcPts val="1000"/>
              </a:spcBef>
              <a:spcAft>
                <a:spcPts val="0"/>
              </a:spcAft>
              <a:buSzPts val="1440"/>
              <a:buChar char="►"/>
              <a:defRPr/>
            </a:lvl6pPr>
            <a:lvl7pPr marL="3200400" lvl="6" indent="-320040"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71" name="Google Shape;71;p24"/>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24"/>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4"/>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74"/>
        <p:cNvGrpSpPr/>
        <p:nvPr/>
      </p:nvGrpSpPr>
      <p:grpSpPr>
        <a:xfrm>
          <a:off x="0" y="0"/>
          <a:ext cx="0" cy="0"/>
          <a:chOff x="0" y="0"/>
          <a:chExt cx="0" cy="0"/>
        </a:xfrm>
      </p:grpSpPr>
      <p:sp>
        <p:nvSpPr>
          <p:cNvPr id="75" name="Google Shape;75;p25"/>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accent1"/>
              </a:buClr>
              <a:buSzPts val="3600"/>
              <a:buFont typeface="Trebuchet MS"/>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5"/>
          <p:cNvSpPr txBox="1">
            <a:spLocks noGrp="1"/>
          </p:cNvSpPr>
          <p:nvPr>
            <p:ph type="body" idx="1"/>
          </p:nvPr>
        </p:nvSpPr>
        <p:spPr>
          <a:xfrm>
            <a:off x="675745" y="2160983"/>
            <a:ext cx="4185623" cy="5762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1920"/>
              <a:buNone/>
              <a:defRPr sz="2400" b="0"/>
            </a:lvl1pPr>
            <a:lvl2pPr marL="914400" lvl="1" indent="-228600" algn="l">
              <a:lnSpc>
                <a:spcPct val="100000"/>
              </a:lnSpc>
              <a:spcBef>
                <a:spcPts val="1000"/>
              </a:spcBef>
              <a:spcAft>
                <a:spcPts val="0"/>
              </a:spcAft>
              <a:buSzPts val="1600"/>
              <a:buNone/>
              <a:defRPr sz="2000" b="1"/>
            </a:lvl2pPr>
            <a:lvl3pPr marL="1371600" lvl="2" indent="-228600" algn="l">
              <a:lnSpc>
                <a:spcPct val="100000"/>
              </a:lnSpc>
              <a:spcBef>
                <a:spcPts val="1000"/>
              </a:spcBef>
              <a:spcAft>
                <a:spcPts val="0"/>
              </a:spcAft>
              <a:buSzPts val="1440"/>
              <a:buNone/>
              <a:defRPr sz="1800" b="1"/>
            </a:lvl3pPr>
            <a:lvl4pPr marL="1828800" lvl="3" indent="-228600" algn="l">
              <a:lnSpc>
                <a:spcPct val="100000"/>
              </a:lnSpc>
              <a:spcBef>
                <a:spcPts val="1000"/>
              </a:spcBef>
              <a:spcAft>
                <a:spcPts val="0"/>
              </a:spcAft>
              <a:buSzPts val="1280"/>
              <a:buNone/>
              <a:defRPr sz="1600" b="1"/>
            </a:lvl4pPr>
            <a:lvl5pPr marL="2286000" lvl="4" indent="-228600" algn="l">
              <a:lnSpc>
                <a:spcPct val="100000"/>
              </a:lnSpc>
              <a:spcBef>
                <a:spcPts val="1000"/>
              </a:spcBef>
              <a:spcAft>
                <a:spcPts val="0"/>
              </a:spcAft>
              <a:buSzPts val="1280"/>
              <a:buNone/>
              <a:defRPr sz="1600" b="1"/>
            </a:lvl5pPr>
            <a:lvl6pPr marL="2743200" lvl="5" indent="-228600" algn="l">
              <a:lnSpc>
                <a:spcPct val="100000"/>
              </a:lnSpc>
              <a:spcBef>
                <a:spcPts val="1000"/>
              </a:spcBef>
              <a:spcAft>
                <a:spcPts val="0"/>
              </a:spcAft>
              <a:buSzPts val="1280"/>
              <a:buNone/>
              <a:defRPr sz="1600" b="1"/>
            </a:lvl6pPr>
            <a:lvl7pPr marL="3200400" lvl="6" indent="-228600" algn="l">
              <a:lnSpc>
                <a:spcPct val="100000"/>
              </a:lnSpc>
              <a:spcBef>
                <a:spcPts val="1000"/>
              </a:spcBef>
              <a:spcAft>
                <a:spcPts val="0"/>
              </a:spcAft>
              <a:buSzPts val="1280"/>
              <a:buNone/>
              <a:defRPr sz="1600" b="1"/>
            </a:lvl7pPr>
            <a:lvl8pPr marL="3657600" lvl="7" indent="-228600" algn="l">
              <a:lnSpc>
                <a:spcPct val="100000"/>
              </a:lnSpc>
              <a:spcBef>
                <a:spcPts val="1000"/>
              </a:spcBef>
              <a:spcAft>
                <a:spcPts val="0"/>
              </a:spcAft>
              <a:buSzPts val="1280"/>
              <a:buNone/>
              <a:defRPr sz="1600" b="1"/>
            </a:lvl8pPr>
            <a:lvl9pPr marL="4114800" lvl="8" indent="-228600" algn="l">
              <a:lnSpc>
                <a:spcPct val="100000"/>
              </a:lnSpc>
              <a:spcBef>
                <a:spcPts val="1000"/>
              </a:spcBef>
              <a:spcAft>
                <a:spcPts val="0"/>
              </a:spcAft>
              <a:buSzPts val="1280"/>
              <a:buNone/>
              <a:defRPr sz="1600" b="1"/>
            </a:lvl9pPr>
          </a:lstStyle>
          <a:p>
            <a:endParaRPr/>
          </a:p>
        </p:txBody>
      </p:sp>
      <p:sp>
        <p:nvSpPr>
          <p:cNvPr id="77" name="Google Shape;77;p25"/>
          <p:cNvSpPr txBox="1">
            <a:spLocks noGrp="1"/>
          </p:cNvSpPr>
          <p:nvPr>
            <p:ph type="body" idx="2"/>
          </p:nvPr>
        </p:nvSpPr>
        <p:spPr>
          <a:xfrm>
            <a:off x="675745" y="2737245"/>
            <a:ext cx="4185623" cy="3304117"/>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40" algn="l">
              <a:lnSpc>
                <a:spcPct val="100000"/>
              </a:lnSpc>
              <a:spcBef>
                <a:spcPts val="1000"/>
              </a:spcBef>
              <a:spcAft>
                <a:spcPts val="0"/>
              </a:spcAft>
              <a:buSzPts val="1440"/>
              <a:buChar char="►"/>
              <a:defRPr/>
            </a:lvl3pPr>
            <a:lvl4pPr marL="1828800" lvl="3" indent="-320040" algn="l">
              <a:lnSpc>
                <a:spcPct val="100000"/>
              </a:lnSpc>
              <a:spcBef>
                <a:spcPts val="1000"/>
              </a:spcBef>
              <a:spcAft>
                <a:spcPts val="0"/>
              </a:spcAft>
              <a:buSzPts val="1440"/>
              <a:buChar char="►"/>
              <a:defRPr/>
            </a:lvl4pPr>
            <a:lvl5pPr marL="2286000" lvl="4" indent="-320040" algn="l">
              <a:lnSpc>
                <a:spcPct val="100000"/>
              </a:lnSpc>
              <a:spcBef>
                <a:spcPts val="1000"/>
              </a:spcBef>
              <a:spcAft>
                <a:spcPts val="0"/>
              </a:spcAft>
              <a:buSzPts val="1440"/>
              <a:buChar char="►"/>
              <a:defRPr/>
            </a:lvl5pPr>
            <a:lvl6pPr marL="2743200" lvl="5" indent="-320040" algn="l">
              <a:lnSpc>
                <a:spcPct val="100000"/>
              </a:lnSpc>
              <a:spcBef>
                <a:spcPts val="1000"/>
              </a:spcBef>
              <a:spcAft>
                <a:spcPts val="0"/>
              </a:spcAft>
              <a:buSzPts val="1440"/>
              <a:buChar char="►"/>
              <a:defRPr/>
            </a:lvl6pPr>
            <a:lvl7pPr marL="3200400" lvl="6" indent="-320040"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78" name="Google Shape;78;p25"/>
          <p:cNvSpPr txBox="1">
            <a:spLocks noGrp="1"/>
          </p:cNvSpPr>
          <p:nvPr>
            <p:ph type="body" idx="3"/>
          </p:nvPr>
        </p:nvSpPr>
        <p:spPr>
          <a:xfrm>
            <a:off x="5088383" y="2160983"/>
            <a:ext cx="4185618" cy="5762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1920"/>
              <a:buNone/>
              <a:defRPr sz="2400" b="0"/>
            </a:lvl1pPr>
            <a:lvl2pPr marL="914400" lvl="1" indent="-228600" algn="l">
              <a:lnSpc>
                <a:spcPct val="100000"/>
              </a:lnSpc>
              <a:spcBef>
                <a:spcPts val="1000"/>
              </a:spcBef>
              <a:spcAft>
                <a:spcPts val="0"/>
              </a:spcAft>
              <a:buSzPts val="1600"/>
              <a:buNone/>
              <a:defRPr sz="2000" b="1"/>
            </a:lvl2pPr>
            <a:lvl3pPr marL="1371600" lvl="2" indent="-228600" algn="l">
              <a:lnSpc>
                <a:spcPct val="100000"/>
              </a:lnSpc>
              <a:spcBef>
                <a:spcPts val="1000"/>
              </a:spcBef>
              <a:spcAft>
                <a:spcPts val="0"/>
              </a:spcAft>
              <a:buSzPts val="1440"/>
              <a:buNone/>
              <a:defRPr sz="1800" b="1"/>
            </a:lvl3pPr>
            <a:lvl4pPr marL="1828800" lvl="3" indent="-228600" algn="l">
              <a:lnSpc>
                <a:spcPct val="100000"/>
              </a:lnSpc>
              <a:spcBef>
                <a:spcPts val="1000"/>
              </a:spcBef>
              <a:spcAft>
                <a:spcPts val="0"/>
              </a:spcAft>
              <a:buSzPts val="1280"/>
              <a:buNone/>
              <a:defRPr sz="1600" b="1"/>
            </a:lvl4pPr>
            <a:lvl5pPr marL="2286000" lvl="4" indent="-228600" algn="l">
              <a:lnSpc>
                <a:spcPct val="100000"/>
              </a:lnSpc>
              <a:spcBef>
                <a:spcPts val="1000"/>
              </a:spcBef>
              <a:spcAft>
                <a:spcPts val="0"/>
              </a:spcAft>
              <a:buSzPts val="1280"/>
              <a:buNone/>
              <a:defRPr sz="1600" b="1"/>
            </a:lvl5pPr>
            <a:lvl6pPr marL="2743200" lvl="5" indent="-228600" algn="l">
              <a:lnSpc>
                <a:spcPct val="100000"/>
              </a:lnSpc>
              <a:spcBef>
                <a:spcPts val="1000"/>
              </a:spcBef>
              <a:spcAft>
                <a:spcPts val="0"/>
              </a:spcAft>
              <a:buSzPts val="1280"/>
              <a:buNone/>
              <a:defRPr sz="1600" b="1"/>
            </a:lvl6pPr>
            <a:lvl7pPr marL="3200400" lvl="6" indent="-228600" algn="l">
              <a:lnSpc>
                <a:spcPct val="100000"/>
              </a:lnSpc>
              <a:spcBef>
                <a:spcPts val="1000"/>
              </a:spcBef>
              <a:spcAft>
                <a:spcPts val="0"/>
              </a:spcAft>
              <a:buSzPts val="1280"/>
              <a:buNone/>
              <a:defRPr sz="1600" b="1"/>
            </a:lvl7pPr>
            <a:lvl8pPr marL="3657600" lvl="7" indent="-228600" algn="l">
              <a:lnSpc>
                <a:spcPct val="100000"/>
              </a:lnSpc>
              <a:spcBef>
                <a:spcPts val="1000"/>
              </a:spcBef>
              <a:spcAft>
                <a:spcPts val="0"/>
              </a:spcAft>
              <a:buSzPts val="1280"/>
              <a:buNone/>
              <a:defRPr sz="1600" b="1"/>
            </a:lvl8pPr>
            <a:lvl9pPr marL="4114800" lvl="8" indent="-228600" algn="l">
              <a:lnSpc>
                <a:spcPct val="100000"/>
              </a:lnSpc>
              <a:spcBef>
                <a:spcPts val="1000"/>
              </a:spcBef>
              <a:spcAft>
                <a:spcPts val="0"/>
              </a:spcAft>
              <a:buSzPts val="1280"/>
              <a:buNone/>
              <a:defRPr sz="1600" b="1"/>
            </a:lvl9pPr>
          </a:lstStyle>
          <a:p>
            <a:endParaRPr/>
          </a:p>
        </p:txBody>
      </p:sp>
      <p:sp>
        <p:nvSpPr>
          <p:cNvPr id="79" name="Google Shape;79;p25"/>
          <p:cNvSpPr txBox="1">
            <a:spLocks noGrp="1"/>
          </p:cNvSpPr>
          <p:nvPr>
            <p:ph type="body" idx="4"/>
          </p:nvPr>
        </p:nvSpPr>
        <p:spPr>
          <a:xfrm>
            <a:off x="5088384" y="2737245"/>
            <a:ext cx="4185617" cy="3304117"/>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40" algn="l">
              <a:lnSpc>
                <a:spcPct val="100000"/>
              </a:lnSpc>
              <a:spcBef>
                <a:spcPts val="1000"/>
              </a:spcBef>
              <a:spcAft>
                <a:spcPts val="0"/>
              </a:spcAft>
              <a:buSzPts val="1440"/>
              <a:buChar char="►"/>
              <a:defRPr/>
            </a:lvl3pPr>
            <a:lvl4pPr marL="1828800" lvl="3" indent="-320040" algn="l">
              <a:lnSpc>
                <a:spcPct val="100000"/>
              </a:lnSpc>
              <a:spcBef>
                <a:spcPts val="1000"/>
              </a:spcBef>
              <a:spcAft>
                <a:spcPts val="0"/>
              </a:spcAft>
              <a:buSzPts val="1440"/>
              <a:buChar char="►"/>
              <a:defRPr/>
            </a:lvl4pPr>
            <a:lvl5pPr marL="2286000" lvl="4" indent="-320040" algn="l">
              <a:lnSpc>
                <a:spcPct val="100000"/>
              </a:lnSpc>
              <a:spcBef>
                <a:spcPts val="1000"/>
              </a:spcBef>
              <a:spcAft>
                <a:spcPts val="0"/>
              </a:spcAft>
              <a:buSzPts val="1440"/>
              <a:buChar char="►"/>
              <a:defRPr/>
            </a:lvl5pPr>
            <a:lvl6pPr marL="2743200" lvl="5" indent="-320040" algn="l">
              <a:lnSpc>
                <a:spcPct val="100000"/>
              </a:lnSpc>
              <a:spcBef>
                <a:spcPts val="1000"/>
              </a:spcBef>
              <a:spcAft>
                <a:spcPts val="0"/>
              </a:spcAft>
              <a:buSzPts val="1440"/>
              <a:buChar char="►"/>
              <a:defRPr/>
            </a:lvl6pPr>
            <a:lvl7pPr marL="3200400" lvl="6" indent="-320040"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80" name="Google Shape;80;p25"/>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25"/>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25"/>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3"/>
        <p:cNvGrpSpPr/>
        <p:nvPr/>
      </p:nvGrpSpPr>
      <p:grpSpPr>
        <a:xfrm>
          <a:off x="0" y="0"/>
          <a:ext cx="0" cy="0"/>
          <a:chOff x="0" y="0"/>
          <a:chExt cx="0" cy="0"/>
        </a:xfrm>
      </p:grpSpPr>
      <p:sp>
        <p:nvSpPr>
          <p:cNvPr id="84" name="Google Shape;84;p26"/>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26"/>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26"/>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87"/>
        <p:cNvGrpSpPr/>
        <p:nvPr/>
      </p:nvGrpSpPr>
      <p:grpSpPr>
        <a:xfrm>
          <a:off x="0" y="0"/>
          <a:ext cx="0" cy="0"/>
          <a:chOff x="0" y="0"/>
          <a:chExt cx="0" cy="0"/>
        </a:xfrm>
      </p:grpSpPr>
      <p:sp>
        <p:nvSpPr>
          <p:cNvPr id="88" name="Google Shape;88;p27"/>
          <p:cNvSpPr txBox="1">
            <a:spLocks noGrp="1"/>
          </p:cNvSpPr>
          <p:nvPr>
            <p:ph type="title"/>
          </p:nvPr>
        </p:nvSpPr>
        <p:spPr>
          <a:xfrm>
            <a:off x="677334" y="1498604"/>
            <a:ext cx="3854528" cy="1278466"/>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accent1"/>
              </a:buClr>
              <a:buSzPts val="2000"/>
              <a:buFont typeface="Trebuchet MS"/>
              <a:buNone/>
              <a:defRPr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27"/>
          <p:cNvSpPr txBox="1">
            <a:spLocks noGrp="1"/>
          </p:cNvSpPr>
          <p:nvPr>
            <p:ph type="body" idx="1"/>
          </p:nvPr>
        </p:nvSpPr>
        <p:spPr>
          <a:xfrm>
            <a:off x="4760461" y="514924"/>
            <a:ext cx="4513541" cy="5526437"/>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40" algn="l">
              <a:lnSpc>
                <a:spcPct val="100000"/>
              </a:lnSpc>
              <a:spcBef>
                <a:spcPts val="1000"/>
              </a:spcBef>
              <a:spcAft>
                <a:spcPts val="0"/>
              </a:spcAft>
              <a:buSzPts val="1440"/>
              <a:buChar char="►"/>
              <a:defRPr/>
            </a:lvl3pPr>
            <a:lvl4pPr marL="1828800" lvl="3" indent="-320040" algn="l">
              <a:lnSpc>
                <a:spcPct val="100000"/>
              </a:lnSpc>
              <a:spcBef>
                <a:spcPts val="1000"/>
              </a:spcBef>
              <a:spcAft>
                <a:spcPts val="0"/>
              </a:spcAft>
              <a:buSzPts val="1440"/>
              <a:buChar char="►"/>
              <a:defRPr/>
            </a:lvl4pPr>
            <a:lvl5pPr marL="2286000" lvl="4" indent="-320040" algn="l">
              <a:lnSpc>
                <a:spcPct val="100000"/>
              </a:lnSpc>
              <a:spcBef>
                <a:spcPts val="1000"/>
              </a:spcBef>
              <a:spcAft>
                <a:spcPts val="0"/>
              </a:spcAft>
              <a:buSzPts val="1440"/>
              <a:buChar char="►"/>
              <a:defRPr/>
            </a:lvl5pPr>
            <a:lvl6pPr marL="2743200" lvl="5" indent="-320040" algn="l">
              <a:lnSpc>
                <a:spcPct val="100000"/>
              </a:lnSpc>
              <a:spcBef>
                <a:spcPts val="1000"/>
              </a:spcBef>
              <a:spcAft>
                <a:spcPts val="0"/>
              </a:spcAft>
              <a:buSzPts val="1440"/>
              <a:buChar char="►"/>
              <a:defRPr/>
            </a:lvl6pPr>
            <a:lvl7pPr marL="3200400" lvl="6" indent="-320040"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90" name="Google Shape;90;p27"/>
          <p:cNvSpPr txBox="1">
            <a:spLocks noGrp="1"/>
          </p:cNvSpPr>
          <p:nvPr>
            <p:ph type="body" idx="2"/>
          </p:nvPr>
        </p:nvSpPr>
        <p:spPr>
          <a:xfrm>
            <a:off x="677334" y="2777069"/>
            <a:ext cx="3854528" cy="2584449"/>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120"/>
              <a:buNone/>
              <a:defRPr sz="1400"/>
            </a:lvl1pPr>
            <a:lvl2pPr marL="914400" lvl="1" indent="-228600" algn="l">
              <a:lnSpc>
                <a:spcPct val="100000"/>
              </a:lnSpc>
              <a:spcBef>
                <a:spcPts val="1000"/>
              </a:spcBef>
              <a:spcAft>
                <a:spcPts val="0"/>
              </a:spcAft>
              <a:buSzPts val="1120"/>
              <a:buNone/>
              <a:defRPr sz="1400"/>
            </a:lvl2pPr>
            <a:lvl3pPr marL="1371600" lvl="2" indent="-228600" algn="l">
              <a:lnSpc>
                <a:spcPct val="100000"/>
              </a:lnSpc>
              <a:spcBef>
                <a:spcPts val="1000"/>
              </a:spcBef>
              <a:spcAft>
                <a:spcPts val="0"/>
              </a:spcAft>
              <a:buSzPts val="960"/>
              <a:buNone/>
              <a:defRPr sz="1200"/>
            </a:lvl3pPr>
            <a:lvl4pPr marL="1828800" lvl="3" indent="-228600" algn="l">
              <a:lnSpc>
                <a:spcPct val="100000"/>
              </a:lnSpc>
              <a:spcBef>
                <a:spcPts val="1000"/>
              </a:spcBef>
              <a:spcAft>
                <a:spcPts val="0"/>
              </a:spcAft>
              <a:buSzPts val="800"/>
              <a:buNone/>
              <a:defRPr sz="1000"/>
            </a:lvl4pPr>
            <a:lvl5pPr marL="2286000" lvl="4" indent="-228600" algn="l">
              <a:lnSpc>
                <a:spcPct val="100000"/>
              </a:lnSpc>
              <a:spcBef>
                <a:spcPts val="1000"/>
              </a:spcBef>
              <a:spcAft>
                <a:spcPts val="0"/>
              </a:spcAft>
              <a:buSzPts val="800"/>
              <a:buNone/>
              <a:defRPr sz="1000"/>
            </a:lvl5pPr>
            <a:lvl6pPr marL="2743200" lvl="5" indent="-228600" algn="l">
              <a:lnSpc>
                <a:spcPct val="100000"/>
              </a:lnSpc>
              <a:spcBef>
                <a:spcPts val="1000"/>
              </a:spcBef>
              <a:spcAft>
                <a:spcPts val="0"/>
              </a:spcAft>
              <a:buSzPts val="800"/>
              <a:buNone/>
              <a:defRPr sz="1000"/>
            </a:lvl6pPr>
            <a:lvl7pPr marL="3200400" lvl="6" indent="-228600" algn="l">
              <a:lnSpc>
                <a:spcPct val="100000"/>
              </a:lnSpc>
              <a:spcBef>
                <a:spcPts val="1000"/>
              </a:spcBef>
              <a:spcAft>
                <a:spcPts val="0"/>
              </a:spcAft>
              <a:buSzPts val="800"/>
              <a:buNone/>
              <a:defRPr sz="1000"/>
            </a:lvl7pPr>
            <a:lvl8pPr marL="3657600" lvl="7" indent="-228600" algn="l">
              <a:lnSpc>
                <a:spcPct val="100000"/>
              </a:lnSpc>
              <a:spcBef>
                <a:spcPts val="1000"/>
              </a:spcBef>
              <a:spcAft>
                <a:spcPts val="0"/>
              </a:spcAft>
              <a:buSzPts val="800"/>
              <a:buNone/>
              <a:defRPr sz="1000"/>
            </a:lvl8pPr>
            <a:lvl9pPr marL="4114800" lvl="8" indent="-228600" algn="l">
              <a:lnSpc>
                <a:spcPct val="100000"/>
              </a:lnSpc>
              <a:spcBef>
                <a:spcPts val="1000"/>
              </a:spcBef>
              <a:spcAft>
                <a:spcPts val="0"/>
              </a:spcAft>
              <a:buSzPts val="800"/>
              <a:buNone/>
              <a:defRPr sz="1000"/>
            </a:lvl9pPr>
          </a:lstStyle>
          <a:p>
            <a:endParaRPr/>
          </a:p>
        </p:txBody>
      </p:sp>
      <p:sp>
        <p:nvSpPr>
          <p:cNvPr id="91" name="Google Shape;91;p27"/>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27"/>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27"/>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grpSp>
        <p:nvGrpSpPr>
          <p:cNvPr id="10" name="Google Shape;10;p18"/>
          <p:cNvGrpSpPr/>
          <p:nvPr/>
        </p:nvGrpSpPr>
        <p:grpSpPr>
          <a:xfrm>
            <a:off x="0" y="-8467"/>
            <a:ext cx="12192000" cy="6866467"/>
            <a:chOff x="0" y="-8467"/>
            <a:chExt cx="12192000" cy="6866467"/>
          </a:xfrm>
        </p:grpSpPr>
        <p:cxnSp>
          <p:nvCxnSpPr>
            <p:cNvPr id="11" name="Google Shape;11;p18"/>
            <p:cNvCxnSpPr/>
            <p:nvPr/>
          </p:nvCxnSpPr>
          <p:spPr>
            <a:xfrm>
              <a:off x="9371012" y="0"/>
              <a:ext cx="1219200" cy="6858000"/>
            </a:xfrm>
            <a:prstGeom prst="straightConnector1">
              <a:avLst/>
            </a:prstGeom>
            <a:noFill/>
            <a:ln w="9525" cap="flat" cmpd="sng">
              <a:solidFill>
                <a:srgbClr val="BFBFBF"/>
              </a:solidFill>
              <a:prstDash val="solid"/>
              <a:round/>
              <a:headEnd type="none" w="sm" len="sm"/>
              <a:tailEnd type="none" w="sm" len="sm"/>
            </a:ln>
          </p:spPr>
        </p:cxnSp>
        <p:cxnSp>
          <p:nvCxnSpPr>
            <p:cNvPr id="12" name="Google Shape;12;p18"/>
            <p:cNvCxnSpPr/>
            <p:nvPr/>
          </p:nvCxnSpPr>
          <p:spPr>
            <a:xfrm flipH="1">
              <a:off x="7425267" y="3681413"/>
              <a:ext cx="4763558" cy="3176587"/>
            </a:xfrm>
            <a:prstGeom prst="straightConnector1">
              <a:avLst/>
            </a:prstGeom>
            <a:noFill/>
            <a:ln w="9525" cap="flat" cmpd="sng">
              <a:solidFill>
                <a:srgbClr val="D8D8D8"/>
              </a:solidFill>
              <a:prstDash val="solid"/>
              <a:round/>
              <a:headEnd type="none" w="sm" len="sm"/>
              <a:tailEnd type="none" w="sm" len="sm"/>
            </a:ln>
          </p:spPr>
        </p:cxnSp>
        <p:sp>
          <p:nvSpPr>
            <p:cNvPr id="13" name="Google Shape;13;p18"/>
            <p:cNvSpPr/>
            <p:nvPr/>
          </p:nvSpPr>
          <p:spPr>
            <a:xfrm>
              <a:off x="9181476" y="-8467"/>
              <a:ext cx="3007349" cy="6866467"/>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20000"/>
              </a:schemeClr>
            </a:solidFill>
            <a:ln>
              <a:noFill/>
            </a:ln>
          </p:spPr>
        </p:sp>
        <p:sp>
          <p:nvSpPr>
            <p:cNvPr id="14" name="Google Shape;14;p18"/>
            <p:cNvSpPr/>
            <p:nvPr/>
          </p:nvSpPr>
          <p:spPr>
            <a:xfrm>
              <a:off x="9603442" y="-8467"/>
              <a:ext cx="2588558" cy="6866467"/>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15" name="Google Shape;15;p18"/>
            <p:cNvSpPr/>
            <p:nvPr/>
          </p:nvSpPr>
          <p:spPr>
            <a:xfrm>
              <a:off x="8932333" y="3048000"/>
              <a:ext cx="3259667" cy="3810000"/>
            </a:xfrm>
            <a:prstGeom prst="triangle">
              <a:avLst>
                <a:gd name="adj" fmla="val 100000"/>
              </a:avLst>
            </a:prstGeom>
            <a:solidFill>
              <a:schemeClr val="accent2">
                <a:alpha val="6000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16;p18"/>
            <p:cNvSpPr/>
            <p:nvPr/>
          </p:nvSpPr>
          <p:spPr>
            <a:xfrm>
              <a:off x="9334500" y="-8467"/>
              <a:ext cx="2854326" cy="6866467"/>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rgbClr val="742117">
                <a:alpha val="60000"/>
              </a:srgbClr>
            </a:solidFill>
            <a:ln>
              <a:noFill/>
            </a:ln>
          </p:spPr>
        </p:sp>
        <p:sp>
          <p:nvSpPr>
            <p:cNvPr id="17" name="Google Shape;17;p18"/>
            <p:cNvSpPr/>
            <p:nvPr/>
          </p:nvSpPr>
          <p:spPr>
            <a:xfrm>
              <a:off x="10898730" y="-8467"/>
              <a:ext cx="1290094" cy="6866467"/>
            </a:xfrm>
            <a:custGeom>
              <a:avLst/>
              <a:gdLst/>
              <a:ahLst/>
              <a:cxnLst/>
              <a:rect l="l" t="t" r="r" b="b"/>
              <a:pathLst>
                <a:path w="1290094" h="6858000" extrusionOk="0">
                  <a:moveTo>
                    <a:pt x="1019735" y="0"/>
                  </a:moveTo>
                  <a:lnTo>
                    <a:pt x="1290094" y="0"/>
                  </a:lnTo>
                  <a:lnTo>
                    <a:pt x="1290094" y="6858000"/>
                  </a:lnTo>
                  <a:lnTo>
                    <a:pt x="0" y="6858000"/>
                  </a:lnTo>
                  <a:lnTo>
                    <a:pt x="1019735" y="0"/>
                  </a:lnTo>
                  <a:close/>
                </a:path>
              </a:pathLst>
            </a:custGeom>
            <a:solidFill>
              <a:srgbClr val="EF8B67">
                <a:alpha val="60000"/>
              </a:srgbClr>
            </a:solidFill>
            <a:ln>
              <a:noFill/>
            </a:ln>
          </p:spPr>
        </p:sp>
        <p:sp>
          <p:nvSpPr>
            <p:cNvPr id="18" name="Google Shape;18;p18"/>
            <p:cNvSpPr/>
            <p:nvPr/>
          </p:nvSpPr>
          <p:spPr>
            <a:xfrm>
              <a:off x="10938999" y="-8467"/>
              <a:ext cx="1249825" cy="6866467"/>
            </a:xfrm>
            <a:custGeom>
              <a:avLst/>
              <a:gdLst/>
              <a:ahLst/>
              <a:cxnLst/>
              <a:rect l="l" t="t" r="r" b="b"/>
              <a:pathLst>
                <a:path w="1249825" h="6858000" extrusionOk="0">
                  <a:moveTo>
                    <a:pt x="0" y="0"/>
                  </a:moveTo>
                  <a:lnTo>
                    <a:pt x="1249825" y="0"/>
                  </a:lnTo>
                  <a:lnTo>
                    <a:pt x="1249825" y="6858000"/>
                  </a:lnTo>
                  <a:lnTo>
                    <a:pt x="1109382" y="6858000"/>
                  </a:lnTo>
                  <a:lnTo>
                    <a:pt x="0" y="0"/>
                  </a:lnTo>
                  <a:close/>
                </a:path>
              </a:pathLst>
            </a:custGeom>
            <a:solidFill>
              <a:schemeClr val="accent1">
                <a:alpha val="60000"/>
              </a:schemeClr>
            </a:solidFill>
            <a:ln>
              <a:noFill/>
            </a:ln>
          </p:spPr>
        </p:sp>
        <p:sp>
          <p:nvSpPr>
            <p:cNvPr id="19" name="Google Shape;19;p18"/>
            <p:cNvSpPr/>
            <p:nvPr/>
          </p:nvSpPr>
          <p:spPr>
            <a:xfrm>
              <a:off x="10371666" y="3589867"/>
              <a:ext cx="1817159" cy="3268133"/>
            </a:xfrm>
            <a:prstGeom prst="triangle">
              <a:avLst>
                <a:gd name="adj" fmla="val 100000"/>
              </a:avLst>
            </a:prstGeom>
            <a:solidFill>
              <a:schemeClr val="accent1">
                <a:alpha val="8000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 name="Google Shape;20;p18"/>
            <p:cNvSpPr/>
            <p:nvPr/>
          </p:nvSpPr>
          <p:spPr>
            <a:xfrm>
              <a:off x="0" y="4013200"/>
              <a:ext cx="448733" cy="2844800"/>
            </a:xfrm>
            <a:prstGeom prst="triangle">
              <a:avLst>
                <a:gd name="adj" fmla="val 0"/>
              </a:avLst>
            </a:prstGeom>
            <a:solidFill>
              <a:schemeClr val="accent1">
                <a:alpha val="8000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1" name="Google Shape;21;p18"/>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marR="0" lvl="0" algn="l" rtl="0">
              <a:lnSpc>
                <a:spcPct val="100000"/>
              </a:lnSpc>
              <a:spcBef>
                <a:spcPts val="0"/>
              </a:spcBef>
              <a:spcAft>
                <a:spcPts val="0"/>
              </a:spcAft>
              <a:buClr>
                <a:schemeClr val="accent1"/>
              </a:buClr>
              <a:buSzPts val="3600"/>
              <a:buFont typeface="Trebuchet MS"/>
              <a:buNone/>
              <a:defRPr sz="3600" b="0" i="0" u="none" strike="noStrike" cap="none">
                <a:solidFill>
                  <a:schemeClr val="accent1"/>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endParaRPr/>
          </a:p>
        </p:txBody>
      </p:sp>
      <p:sp>
        <p:nvSpPr>
          <p:cNvPr id="22" name="Google Shape;22;p18"/>
          <p:cNvSpPr txBox="1">
            <a:spLocks noGrp="1"/>
          </p:cNvSpPr>
          <p:nvPr>
            <p:ph type="body" idx="1"/>
          </p:nvPr>
        </p:nvSpPr>
        <p:spPr>
          <a:xfrm>
            <a:off x="677334" y="2160589"/>
            <a:ext cx="8596668" cy="3880773"/>
          </a:xfrm>
          <a:prstGeom prst="rect">
            <a:avLst/>
          </a:prstGeom>
          <a:noFill/>
          <a:ln>
            <a:noFill/>
          </a:ln>
        </p:spPr>
        <p:txBody>
          <a:bodyPr spcFirstLastPara="1" wrap="square" lIns="91425" tIns="45700" rIns="91425" bIns="45700" anchor="t" anchorCtr="0">
            <a:normAutofit/>
          </a:bodyPr>
          <a:lstStyle>
            <a:lvl1pPr marL="457200" marR="0" lvl="0" indent="-320040" algn="l" rtl="0">
              <a:lnSpc>
                <a:spcPct val="100000"/>
              </a:lnSpc>
              <a:spcBef>
                <a:spcPts val="1000"/>
              </a:spcBef>
              <a:spcAft>
                <a:spcPts val="0"/>
              </a:spcAft>
              <a:buClr>
                <a:schemeClr val="accent1"/>
              </a:buClr>
              <a:buSzPts val="1440"/>
              <a:buFont typeface="Noto Sans Symbols"/>
              <a:buChar char="►"/>
              <a:defRPr sz="1800" b="0" i="0" u="none" strike="noStrike" cap="none">
                <a:solidFill>
                  <a:srgbClr val="3F3F3F"/>
                </a:solidFill>
                <a:latin typeface="Trebuchet MS"/>
                <a:ea typeface="Trebuchet MS"/>
                <a:cs typeface="Trebuchet MS"/>
                <a:sym typeface="Trebuchet MS"/>
              </a:defRPr>
            </a:lvl1pPr>
            <a:lvl2pPr marL="914400" marR="0" lvl="1" indent="-309880" algn="l" rtl="0">
              <a:lnSpc>
                <a:spcPct val="100000"/>
              </a:lnSpc>
              <a:spcBef>
                <a:spcPts val="1000"/>
              </a:spcBef>
              <a:spcAft>
                <a:spcPts val="0"/>
              </a:spcAft>
              <a:buClr>
                <a:schemeClr val="accent1"/>
              </a:buClr>
              <a:buSzPts val="1280"/>
              <a:buFont typeface="Noto Sans Symbols"/>
              <a:buChar char="►"/>
              <a:defRPr sz="1600" b="0" i="0" u="none" strike="noStrike" cap="none">
                <a:solidFill>
                  <a:srgbClr val="3F3F3F"/>
                </a:solidFill>
                <a:latin typeface="Trebuchet MS"/>
                <a:ea typeface="Trebuchet MS"/>
                <a:cs typeface="Trebuchet MS"/>
                <a:sym typeface="Trebuchet MS"/>
              </a:defRPr>
            </a:lvl2pPr>
            <a:lvl3pPr marL="1371600" marR="0" lvl="2" indent="-299720" algn="l" rtl="0">
              <a:lnSpc>
                <a:spcPct val="100000"/>
              </a:lnSpc>
              <a:spcBef>
                <a:spcPts val="1000"/>
              </a:spcBef>
              <a:spcAft>
                <a:spcPts val="0"/>
              </a:spcAft>
              <a:buClr>
                <a:schemeClr val="accent1"/>
              </a:buClr>
              <a:buSzPts val="1120"/>
              <a:buFont typeface="Noto Sans Symbols"/>
              <a:buChar char="►"/>
              <a:defRPr sz="1400" b="0" i="0" u="none" strike="noStrike" cap="none">
                <a:solidFill>
                  <a:srgbClr val="3F3F3F"/>
                </a:solidFill>
                <a:latin typeface="Trebuchet MS"/>
                <a:ea typeface="Trebuchet MS"/>
                <a:cs typeface="Trebuchet MS"/>
                <a:sym typeface="Trebuchet MS"/>
              </a:defRPr>
            </a:lvl3pPr>
            <a:lvl4pPr marL="1828800" marR="0" lvl="3"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4pPr>
            <a:lvl5pPr marL="2286000" marR="0" lvl="4"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5pPr>
            <a:lvl6pPr marL="2743200" marR="0" lvl="5"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9pPr>
          </a:lstStyle>
          <a:p>
            <a:endParaRPr/>
          </a:p>
        </p:txBody>
      </p:sp>
      <p:sp>
        <p:nvSpPr>
          <p:cNvPr id="23" name="Google Shape;23;p18"/>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24" name="Google Shape;24;p18"/>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25" name="Google Shape;25;p18"/>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1"/>
          <p:cNvSpPr txBox="1">
            <a:spLocks noGrp="1"/>
          </p:cNvSpPr>
          <p:nvPr>
            <p:ph type="subTitle" idx="1"/>
          </p:nvPr>
        </p:nvSpPr>
        <p:spPr>
          <a:xfrm>
            <a:off x="2999656" y="5085184"/>
            <a:ext cx="6400800" cy="1415008"/>
          </a:xfrm>
          <a:prstGeom prst="rect">
            <a:avLst/>
          </a:prstGeom>
          <a:noFill/>
          <a:ln>
            <a:noFill/>
          </a:ln>
        </p:spPr>
        <p:txBody>
          <a:bodyPr spcFirstLastPara="1" wrap="square" lIns="91425" tIns="45700" rIns="91425" bIns="45700" anchor="t" anchorCtr="0">
            <a:normAutofit fontScale="92500"/>
          </a:bodyPr>
          <a:lstStyle/>
          <a:p>
            <a:pPr marL="0" lvl="0" indent="0" algn="ctr" rtl="0">
              <a:lnSpc>
                <a:spcPct val="100000"/>
              </a:lnSpc>
              <a:spcBef>
                <a:spcPts val="0"/>
              </a:spcBef>
              <a:spcAft>
                <a:spcPts val="0"/>
              </a:spcAft>
              <a:buSzPts val="1920"/>
              <a:buNone/>
            </a:pPr>
            <a:r>
              <a:rPr lang="en-GB" sz="2400" b="1">
                <a:solidFill>
                  <a:schemeClr val="dk1"/>
                </a:solidFill>
                <a:latin typeface="Century Gothic"/>
                <a:ea typeface="Century Gothic"/>
                <a:cs typeface="Century Gothic"/>
                <a:sym typeface="Century Gothic"/>
              </a:rPr>
              <a:t>Whole School </a:t>
            </a:r>
            <a:endParaRPr/>
          </a:p>
          <a:p>
            <a:pPr marL="0" lvl="0" indent="0" algn="ctr" rtl="0">
              <a:lnSpc>
                <a:spcPct val="100000"/>
              </a:lnSpc>
              <a:spcBef>
                <a:spcPts val="1000"/>
              </a:spcBef>
              <a:spcAft>
                <a:spcPts val="0"/>
              </a:spcAft>
              <a:buSzPts val="1920"/>
              <a:buNone/>
            </a:pPr>
            <a:r>
              <a:rPr lang="en-GB" sz="2400" b="1">
                <a:solidFill>
                  <a:schemeClr val="dk1"/>
                </a:solidFill>
                <a:latin typeface="Century Gothic"/>
                <a:ea typeface="Century Gothic"/>
                <a:cs typeface="Century Gothic"/>
                <a:sym typeface="Century Gothic"/>
              </a:rPr>
              <a:t> </a:t>
            </a:r>
            <a:r>
              <a:rPr lang="en-GB" sz="3600" b="1">
                <a:solidFill>
                  <a:schemeClr val="dk1"/>
                </a:solidFill>
                <a:latin typeface="Century Gothic"/>
                <a:ea typeface="Century Gothic"/>
                <a:cs typeface="Century Gothic"/>
                <a:sym typeface="Century Gothic"/>
              </a:rPr>
              <a:t>Star of the Week </a:t>
            </a:r>
            <a:endParaRPr sz="3600" b="1">
              <a:solidFill>
                <a:schemeClr val="dk1"/>
              </a:solidFill>
              <a:latin typeface="Century Gothic"/>
              <a:ea typeface="Century Gothic"/>
              <a:cs typeface="Century Gothic"/>
              <a:sym typeface="Century Gothic"/>
            </a:endParaRPr>
          </a:p>
          <a:p>
            <a:pPr marL="0" lvl="0" indent="0" algn="ctr" rtl="0">
              <a:lnSpc>
                <a:spcPct val="100000"/>
              </a:lnSpc>
              <a:spcBef>
                <a:spcPts val="1000"/>
              </a:spcBef>
              <a:spcAft>
                <a:spcPts val="0"/>
              </a:spcAft>
              <a:buSzPts val="1920"/>
              <a:buNone/>
            </a:pPr>
            <a:r>
              <a:rPr lang="en-GB" sz="2400" b="1">
                <a:solidFill>
                  <a:schemeClr val="dk1"/>
                </a:solidFill>
                <a:latin typeface="Century Gothic"/>
                <a:ea typeface="Century Gothic"/>
                <a:cs typeface="Century Gothic"/>
                <a:sym typeface="Century Gothic"/>
              </a:rPr>
              <a:t>Friday 1st May 2026  </a:t>
            </a:r>
            <a:endParaRPr sz="2400" b="1">
              <a:solidFill>
                <a:schemeClr val="dk1"/>
              </a:solidFill>
              <a:latin typeface="Century Gothic"/>
              <a:ea typeface="Century Gothic"/>
              <a:cs typeface="Century Gothic"/>
              <a:sym typeface="Century Gothic"/>
            </a:endParaRPr>
          </a:p>
        </p:txBody>
      </p:sp>
      <p:pic>
        <p:nvPicPr>
          <p:cNvPr id="149" name="Google Shape;149;p1" descr="C:\Users\chinkson\AppData\Local\Microsoft\Windows\INetCache\Content.Word\StMarysCatholicSchool_Logo_RGB.PNG"/>
          <p:cNvPicPr preferRelativeResize="0"/>
          <p:nvPr/>
        </p:nvPicPr>
        <p:blipFill rotWithShape="1">
          <a:blip r:embed="rId3">
            <a:alphaModFix/>
          </a:blip>
          <a:srcRect/>
          <a:stretch/>
        </p:blipFill>
        <p:spPr>
          <a:xfrm>
            <a:off x="4986337" y="1700809"/>
            <a:ext cx="2837855" cy="2920404"/>
          </a:xfrm>
          <a:prstGeom prst="rect">
            <a:avLst/>
          </a:prstGeom>
          <a:noFill/>
          <a:ln>
            <a:noFill/>
          </a:ln>
        </p:spPr>
      </p:pic>
      <p:pic>
        <p:nvPicPr>
          <p:cNvPr id="150" name="Google Shape;150;p1"/>
          <p:cNvPicPr preferRelativeResize="0"/>
          <p:nvPr/>
        </p:nvPicPr>
        <p:blipFill rotWithShape="1">
          <a:blip r:embed="rId4">
            <a:alphaModFix/>
          </a:blip>
          <a:srcRect/>
          <a:stretch/>
        </p:blipFill>
        <p:spPr>
          <a:xfrm>
            <a:off x="3431704" y="476672"/>
            <a:ext cx="5732554" cy="937289"/>
          </a:xfrm>
          <a:prstGeom prst="rect">
            <a:avLst/>
          </a:prstGeom>
          <a:noFill/>
          <a:ln>
            <a:noFill/>
          </a:ln>
        </p:spPr>
      </p:pic>
      <p:pic>
        <p:nvPicPr>
          <p:cNvPr id="151" name="Google Shape;151;p1"/>
          <p:cNvPicPr preferRelativeResize="0"/>
          <p:nvPr/>
        </p:nvPicPr>
        <p:blipFill rotWithShape="1">
          <a:blip r:embed="rId5">
            <a:alphaModFix/>
          </a:blip>
          <a:srcRect/>
          <a:stretch/>
        </p:blipFill>
        <p:spPr>
          <a:xfrm>
            <a:off x="10704512" y="260649"/>
            <a:ext cx="1028691" cy="958552"/>
          </a:xfrm>
          <a:prstGeom prst="rect">
            <a:avLst/>
          </a:prstGeom>
          <a:noFill/>
          <a:ln>
            <a:noFill/>
          </a:ln>
        </p:spPr>
      </p:pic>
      <p:pic>
        <p:nvPicPr>
          <p:cNvPr id="152" name="Google Shape;152;p1"/>
          <p:cNvPicPr preferRelativeResize="0"/>
          <p:nvPr/>
        </p:nvPicPr>
        <p:blipFill rotWithShape="1">
          <a:blip r:embed="rId5">
            <a:alphaModFix/>
          </a:blip>
          <a:srcRect/>
          <a:stretch/>
        </p:blipFill>
        <p:spPr>
          <a:xfrm>
            <a:off x="263351" y="188640"/>
            <a:ext cx="1110431" cy="103471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pic>
        <p:nvPicPr>
          <p:cNvPr id="223" name="Google Shape;223;g3d8e6286da1_3_7"/>
          <p:cNvPicPr preferRelativeResize="0"/>
          <p:nvPr/>
        </p:nvPicPr>
        <p:blipFill rotWithShape="1">
          <a:blip r:embed="rId3">
            <a:alphaModFix/>
          </a:blip>
          <a:srcRect/>
          <a:stretch/>
        </p:blipFill>
        <p:spPr>
          <a:xfrm>
            <a:off x="10632634" y="331899"/>
            <a:ext cx="988523" cy="921123"/>
          </a:xfrm>
          <a:prstGeom prst="rect">
            <a:avLst/>
          </a:prstGeom>
          <a:noFill/>
          <a:ln>
            <a:noFill/>
          </a:ln>
        </p:spPr>
      </p:pic>
      <p:pic>
        <p:nvPicPr>
          <p:cNvPr id="224" name="Google Shape;224;g3d8e6286da1_3_7"/>
          <p:cNvPicPr preferRelativeResize="0"/>
          <p:nvPr/>
        </p:nvPicPr>
        <p:blipFill rotWithShape="1">
          <a:blip r:embed="rId3">
            <a:alphaModFix/>
          </a:blip>
          <a:srcRect/>
          <a:stretch/>
        </p:blipFill>
        <p:spPr>
          <a:xfrm>
            <a:off x="432533" y="331899"/>
            <a:ext cx="988523" cy="921123"/>
          </a:xfrm>
          <a:prstGeom prst="rect">
            <a:avLst/>
          </a:prstGeom>
          <a:noFill/>
          <a:ln>
            <a:noFill/>
          </a:ln>
        </p:spPr>
      </p:pic>
      <p:sp>
        <p:nvSpPr>
          <p:cNvPr id="225" name="Google Shape;225;g3d8e6286da1_3_7"/>
          <p:cNvSpPr txBox="1"/>
          <p:nvPr/>
        </p:nvSpPr>
        <p:spPr>
          <a:xfrm>
            <a:off x="1326025" y="4680100"/>
            <a:ext cx="8938800" cy="1929000"/>
          </a:xfrm>
          <a:prstGeom prst="rect">
            <a:avLst/>
          </a:prstGeom>
          <a:noFill/>
          <a:ln>
            <a:noFill/>
          </a:ln>
        </p:spPr>
        <p:txBody>
          <a:bodyPr spcFirstLastPara="1" wrap="square" lIns="91425" tIns="45700" rIns="91425" bIns="45700" anchor="t" anchorCtr="0">
            <a:noAutofit/>
          </a:bodyPr>
          <a:lstStyle/>
          <a:p>
            <a:pPr marL="0" marR="0" lvl="0" indent="0" algn="ctr" rtl="0">
              <a:lnSpc>
                <a:spcPct val="80000"/>
              </a:lnSpc>
              <a:spcBef>
                <a:spcPts val="0"/>
              </a:spcBef>
              <a:spcAft>
                <a:spcPts val="0"/>
              </a:spcAft>
              <a:buClr>
                <a:srgbClr val="000000"/>
              </a:buClr>
              <a:buSzPts val="1390"/>
              <a:buFont typeface="Arial"/>
              <a:buNone/>
            </a:pPr>
            <a:r>
              <a:rPr lang="en-GB" sz="1390" b="1" i="0" u="none" strike="noStrike" cap="none">
                <a:solidFill>
                  <a:srgbClr val="3F3F3F"/>
                </a:solidFill>
                <a:latin typeface="Century Gothic"/>
                <a:ea typeface="Century Gothic"/>
                <a:cs typeface="Century Gothic"/>
                <a:sym typeface="Century Gothic"/>
              </a:rPr>
              <a:t>Year 4</a:t>
            </a:r>
            <a:endParaRPr sz="1390" b="1" i="0" u="none" strike="noStrike" cap="none">
              <a:solidFill>
                <a:srgbClr val="3F3F3F"/>
              </a:solidFill>
              <a:latin typeface="Century Gothic"/>
              <a:ea typeface="Century Gothic"/>
              <a:cs typeface="Century Gothic"/>
              <a:sym typeface="Century Gothic"/>
            </a:endParaRPr>
          </a:p>
          <a:p>
            <a:pPr marL="0" marR="0" lvl="0" indent="0" algn="ctr" rtl="0">
              <a:lnSpc>
                <a:spcPct val="80000"/>
              </a:lnSpc>
              <a:spcBef>
                <a:spcPts val="0"/>
              </a:spcBef>
              <a:spcAft>
                <a:spcPts val="0"/>
              </a:spcAft>
              <a:buClr>
                <a:srgbClr val="000000"/>
              </a:buClr>
              <a:buSzPts val="1390"/>
              <a:buFont typeface="Arial"/>
              <a:buNone/>
            </a:pPr>
            <a:endParaRPr sz="1390" b="1" i="0" u="none" strike="noStrike" cap="none">
              <a:solidFill>
                <a:srgbClr val="3F3F3F"/>
              </a:solidFill>
              <a:latin typeface="Century Gothic"/>
              <a:ea typeface="Century Gothic"/>
              <a:cs typeface="Century Gothic"/>
              <a:sym typeface="Century Gothic"/>
            </a:endParaRPr>
          </a:p>
          <a:p>
            <a:pPr marL="0" marR="0" lvl="0" indent="0" algn="ctr" rtl="0">
              <a:lnSpc>
                <a:spcPct val="80000"/>
              </a:lnSpc>
              <a:spcBef>
                <a:spcPts val="0"/>
              </a:spcBef>
              <a:spcAft>
                <a:spcPts val="0"/>
              </a:spcAft>
              <a:buClr>
                <a:srgbClr val="000000"/>
              </a:buClr>
              <a:buSzPts val="1390"/>
              <a:buFont typeface="Arial"/>
              <a:buNone/>
            </a:pPr>
            <a:r>
              <a:rPr lang="en-GB" sz="1390" b="1" i="0" u="none" strike="noStrike" cap="none">
                <a:solidFill>
                  <a:srgbClr val="3F3F3F"/>
                </a:solidFill>
                <a:latin typeface="Century Gothic"/>
                <a:ea typeface="Century Gothic"/>
                <a:cs typeface="Century Gothic"/>
                <a:sym typeface="Century Gothic"/>
              </a:rPr>
              <a:t>For persevering across all of his learning and taking risks. </a:t>
            </a:r>
            <a:endParaRPr sz="1390" b="1" i="0" u="none" strike="noStrike" cap="none">
              <a:solidFill>
                <a:srgbClr val="3F3F3F"/>
              </a:solidFill>
              <a:latin typeface="Century Gothic"/>
              <a:ea typeface="Century Gothic"/>
              <a:cs typeface="Century Gothic"/>
              <a:sym typeface="Century Gothic"/>
            </a:endParaRPr>
          </a:p>
          <a:p>
            <a:pPr marL="0" marR="0" lvl="0" indent="0" algn="ctr" rtl="0">
              <a:lnSpc>
                <a:spcPct val="80000"/>
              </a:lnSpc>
              <a:spcBef>
                <a:spcPts val="0"/>
              </a:spcBef>
              <a:spcAft>
                <a:spcPts val="0"/>
              </a:spcAft>
              <a:buClr>
                <a:srgbClr val="000000"/>
              </a:buClr>
              <a:buSzPts val="1390"/>
              <a:buFont typeface="Arial"/>
              <a:buNone/>
            </a:pPr>
            <a:endParaRPr sz="1390" b="1" i="0" u="none" strike="noStrike" cap="none">
              <a:solidFill>
                <a:srgbClr val="3F3F3F"/>
              </a:solidFill>
              <a:latin typeface="Century Gothic"/>
              <a:ea typeface="Century Gothic"/>
              <a:cs typeface="Century Gothic"/>
              <a:sym typeface="Century Gothic"/>
            </a:endParaRPr>
          </a:p>
          <a:p>
            <a:pPr marL="0" marR="0" lvl="0" indent="0" algn="ctr" rtl="0">
              <a:lnSpc>
                <a:spcPct val="80000"/>
              </a:lnSpc>
              <a:spcBef>
                <a:spcPts val="0"/>
              </a:spcBef>
              <a:spcAft>
                <a:spcPts val="0"/>
              </a:spcAft>
              <a:buClr>
                <a:srgbClr val="000000"/>
              </a:buClr>
              <a:buSzPts val="1390"/>
              <a:buFont typeface="Arial"/>
              <a:buNone/>
            </a:pPr>
            <a:endParaRPr sz="1390" b="1" i="0" u="none" strike="noStrike" cap="none">
              <a:solidFill>
                <a:srgbClr val="3F3F3F"/>
              </a:solidFill>
              <a:latin typeface="Century Gothic"/>
              <a:ea typeface="Century Gothic"/>
              <a:cs typeface="Century Gothic"/>
              <a:sym typeface="Century Gothic"/>
            </a:endParaRPr>
          </a:p>
          <a:p>
            <a:pPr marL="0" marR="0" lvl="0" indent="0" algn="ctr" rtl="0">
              <a:lnSpc>
                <a:spcPct val="80000"/>
              </a:lnSpc>
              <a:spcBef>
                <a:spcPts val="0"/>
              </a:spcBef>
              <a:spcAft>
                <a:spcPts val="0"/>
              </a:spcAft>
              <a:buClr>
                <a:srgbClr val="000000"/>
              </a:buClr>
              <a:buSzPts val="1390"/>
              <a:buFont typeface="Arial"/>
              <a:buNone/>
            </a:pPr>
            <a:endParaRPr sz="1390" b="1" i="0" u="none" strike="noStrike" cap="none">
              <a:solidFill>
                <a:srgbClr val="3F3F3F"/>
              </a:solidFill>
              <a:latin typeface="Century Gothic"/>
              <a:ea typeface="Century Gothic"/>
              <a:cs typeface="Century Gothic"/>
              <a:sym typeface="Century Gothic"/>
            </a:endParaRPr>
          </a:p>
          <a:p>
            <a:pPr marL="0" marR="0" lvl="0" indent="0" algn="ctr" rtl="0">
              <a:lnSpc>
                <a:spcPct val="80000"/>
              </a:lnSpc>
              <a:spcBef>
                <a:spcPts val="0"/>
              </a:spcBef>
              <a:spcAft>
                <a:spcPts val="0"/>
              </a:spcAft>
              <a:buClr>
                <a:srgbClr val="000000"/>
              </a:buClr>
              <a:buSzPts val="1390"/>
              <a:buFont typeface="Arial"/>
              <a:buNone/>
            </a:pPr>
            <a:r>
              <a:rPr lang="en-GB" sz="1390" b="1" i="0" u="none" strike="noStrike" cap="none">
                <a:solidFill>
                  <a:srgbClr val="3F3F3F"/>
                </a:solidFill>
                <a:latin typeface="Century Gothic"/>
                <a:ea typeface="Century Gothic"/>
                <a:cs typeface="Century Gothic"/>
                <a:sym typeface="Century Gothic"/>
              </a:rPr>
              <a:t>Mr Whear</a:t>
            </a:r>
            <a:endParaRPr sz="1390" b="1" i="0" u="none" strike="noStrike" cap="none">
              <a:solidFill>
                <a:srgbClr val="3F3F3F"/>
              </a:solidFill>
              <a:latin typeface="Century Gothic"/>
              <a:ea typeface="Century Gothic"/>
              <a:cs typeface="Century Gothic"/>
              <a:sym typeface="Century Gothic"/>
            </a:endParaRPr>
          </a:p>
          <a:p>
            <a:pPr marL="0" marR="0" lvl="0" indent="0" algn="ctr" rtl="0">
              <a:lnSpc>
                <a:spcPct val="80000"/>
              </a:lnSpc>
              <a:spcBef>
                <a:spcPts val="0"/>
              </a:spcBef>
              <a:spcAft>
                <a:spcPts val="0"/>
              </a:spcAft>
              <a:buClr>
                <a:srgbClr val="000000"/>
              </a:buClr>
              <a:buSzPts val="1040"/>
              <a:buFont typeface="Arial"/>
              <a:buNone/>
            </a:pPr>
            <a:endParaRPr sz="1040" b="1" i="0" u="none" strike="noStrike" cap="none">
              <a:solidFill>
                <a:srgbClr val="3F3F3F"/>
              </a:solidFill>
              <a:latin typeface="Century Gothic"/>
              <a:ea typeface="Century Gothic"/>
              <a:cs typeface="Century Gothic"/>
              <a:sym typeface="Century Gothic"/>
            </a:endParaRPr>
          </a:p>
        </p:txBody>
      </p:sp>
      <p:pic>
        <p:nvPicPr>
          <p:cNvPr id="226" name="Google Shape;226;g3d8e6286da1_3_7"/>
          <p:cNvPicPr preferRelativeResize="0"/>
          <p:nvPr/>
        </p:nvPicPr>
        <p:blipFill rotWithShape="1">
          <a:blip r:embed="rId4">
            <a:alphaModFix/>
          </a:blip>
          <a:srcRect/>
          <a:stretch/>
        </p:blipFill>
        <p:spPr>
          <a:xfrm>
            <a:off x="4396706" y="174025"/>
            <a:ext cx="2667973" cy="4180572"/>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pic>
        <p:nvPicPr>
          <p:cNvPr id="231" name="Google Shape;231;g38e8cac009e_1_0"/>
          <p:cNvPicPr preferRelativeResize="0"/>
          <p:nvPr/>
        </p:nvPicPr>
        <p:blipFill rotWithShape="1">
          <a:blip r:embed="rId3">
            <a:alphaModFix/>
          </a:blip>
          <a:srcRect/>
          <a:stretch/>
        </p:blipFill>
        <p:spPr>
          <a:xfrm>
            <a:off x="10632634" y="331899"/>
            <a:ext cx="988523" cy="921123"/>
          </a:xfrm>
          <a:prstGeom prst="rect">
            <a:avLst/>
          </a:prstGeom>
          <a:noFill/>
          <a:ln>
            <a:noFill/>
          </a:ln>
        </p:spPr>
      </p:pic>
      <p:pic>
        <p:nvPicPr>
          <p:cNvPr id="232" name="Google Shape;232;g38e8cac009e_1_0"/>
          <p:cNvPicPr preferRelativeResize="0"/>
          <p:nvPr/>
        </p:nvPicPr>
        <p:blipFill rotWithShape="1">
          <a:blip r:embed="rId3">
            <a:alphaModFix/>
          </a:blip>
          <a:srcRect/>
          <a:stretch/>
        </p:blipFill>
        <p:spPr>
          <a:xfrm>
            <a:off x="432533" y="331899"/>
            <a:ext cx="988523" cy="921123"/>
          </a:xfrm>
          <a:prstGeom prst="rect">
            <a:avLst/>
          </a:prstGeom>
          <a:noFill/>
          <a:ln>
            <a:noFill/>
          </a:ln>
        </p:spPr>
      </p:pic>
      <p:sp>
        <p:nvSpPr>
          <p:cNvPr id="233" name="Google Shape;233;g38e8cac009e_1_0"/>
          <p:cNvSpPr txBox="1">
            <a:spLocks noGrp="1"/>
          </p:cNvSpPr>
          <p:nvPr>
            <p:ph type="body" idx="1"/>
          </p:nvPr>
        </p:nvSpPr>
        <p:spPr>
          <a:xfrm>
            <a:off x="1111025" y="4608525"/>
            <a:ext cx="8938800" cy="2127600"/>
          </a:xfrm>
          <a:prstGeom prst="rect">
            <a:avLst/>
          </a:prstGeom>
          <a:noFill/>
          <a:ln>
            <a:noFill/>
          </a:ln>
        </p:spPr>
        <p:txBody>
          <a:bodyPr spcFirstLastPara="1" wrap="square" lIns="91425" tIns="45700" rIns="91425" bIns="45700" anchor="t" anchorCtr="0">
            <a:normAutofit fontScale="25000" lnSpcReduction="20000"/>
          </a:bodyPr>
          <a:lstStyle/>
          <a:p>
            <a:pPr marL="0" lvl="0" indent="0" algn="ctr" rtl="0">
              <a:lnSpc>
                <a:spcPct val="100000"/>
              </a:lnSpc>
              <a:spcBef>
                <a:spcPts val="0"/>
              </a:spcBef>
              <a:spcAft>
                <a:spcPts val="0"/>
              </a:spcAft>
              <a:buSzPct val="42843"/>
              <a:buNone/>
            </a:pPr>
            <a:endParaRPr sz="3359" b="1">
              <a:latin typeface="Century Gothic"/>
              <a:ea typeface="Century Gothic"/>
              <a:cs typeface="Century Gothic"/>
              <a:sym typeface="Century Gothic"/>
            </a:endParaRPr>
          </a:p>
          <a:p>
            <a:pPr marL="0" lvl="0" indent="0" algn="ctr" rtl="0">
              <a:lnSpc>
                <a:spcPct val="100000"/>
              </a:lnSpc>
              <a:spcBef>
                <a:spcPts val="0"/>
              </a:spcBef>
              <a:spcAft>
                <a:spcPts val="0"/>
              </a:spcAft>
              <a:buClr>
                <a:schemeClr val="dk1"/>
              </a:buClr>
              <a:buSzPts val="360"/>
              <a:buFont typeface="Arial"/>
              <a:buNone/>
            </a:pPr>
            <a:r>
              <a:rPr lang="en-GB" sz="7200" b="1">
                <a:solidFill>
                  <a:srgbClr val="9900FF"/>
                </a:solidFill>
                <a:latin typeface="Century Gothic"/>
                <a:ea typeface="Century Gothic"/>
                <a:cs typeface="Century Gothic"/>
                <a:sym typeface="Century Gothic"/>
              </a:rPr>
              <a:t>Year 5</a:t>
            </a:r>
            <a:endParaRPr sz="7200" b="1">
              <a:solidFill>
                <a:srgbClr val="9900FF"/>
              </a:solidFill>
              <a:latin typeface="Century Gothic"/>
              <a:ea typeface="Century Gothic"/>
              <a:cs typeface="Century Gothic"/>
              <a:sym typeface="Century Gothic"/>
            </a:endParaRPr>
          </a:p>
          <a:p>
            <a:pPr marL="0" lvl="0" indent="0" algn="ctr" rtl="0">
              <a:lnSpc>
                <a:spcPct val="115000"/>
              </a:lnSpc>
              <a:spcBef>
                <a:spcPts val="0"/>
              </a:spcBef>
              <a:spcAft>
                <a:spcPts val="0"/>
              </a:spcAft>
              <a:buClr>
                <a:schemeClr val="dk1"/>
              </a:buClr>
              <a:buSzPts val="275"/>
              <a:buFont typeface="Arial"/>
              <a:buNone/>
            </a:pPr>
            <a:endParaRPr sz="6600" b="1">
              <a:solidFill>
                <a:srgbClr val="FF0000"/>
              </a:solidFill>
              <a:latin typeface="Century Gothic"/>
              <a:ea typeface="Century Gothic"/>
              <a:cs typeface="Century Gothic"/>
              <a:sym typeface="Century Gothic"/>
            </a:endParaRPr>
          </a:p>
          <a:p>
            <a:pPr marL="0" lvl="0" indent="0" algn="ctr" rtl="0">
              <a:lnSpc>
                <a:spcPct val="115000"/>
              </a:lnSpc>
              <a:spcBef>
                <a:spcPts val="0"/>
              </a:spcBef>
              <a:spcAft>
                <a:spcPts val="0"/>
              </a:spcAft>
              <a:buClr>
                <a:schemeClr val="dk1"/>
              </a:buClr>
              <a:buSzPts val="275"/>
              <a:buFont typeface="Arial"/>
              <a:buNone/>
            </a:pPr>
            <a:endParaRPr sz="5800" b="1">
              <a:solidFill>
                <a:srgbClr val="0000FF"/>
              </a:solidFill>
              <a:latin typeface="Century Gothic"/>
              <a:ea typeface="Century Gothic"/>
              <a:cs typeface="Century Gothic"/>
              <a:sym typeface="Century Gothic"/>
            </a:endParaRPr>
          </a:p>
          <a:p>
            <a:pPr marL="0" lvl="0" indent="0" algn="ctr" rtl="0">
              <a:lnSpc>
                <a:spcPct val="100000"/>
              </a:lnSpc>
              <a:spcBef>
                <a:spcPts val="0"/>
              </a:spcBef>
              <a:spcAft>
                <a:spcPts val="0"/>
              </a:spcAft>
              <a:buClr>
                <a:schemeClr val="dk1"/>
              </a:buClr>
              <a:buSzPts val="360"/>
              <a:buFont typeface="Arial"/>
              <a:buNone/>
            </a:pPr>
            <a:r>
              <a:rPr lang="en-GB" sz="7200" b="1">
                <a:solidFill>
                  <a:srgbClr val="0000FF"/>
                </a:solidFill>
                <a:latin typeface="Comic Sans MS"/>
                <a:ea typeface="Comic Sans MS"/>
                <a:cs typeface="Comic Sans MS"/>
                <a:sym typeface="Comic Sans MS"/>
              </a:rPr>
              <a:t>A brilliant week and attitude to learning - making the right choices and working really hard to improve in all areas of our learning journey.</a:t>
            </a:r>
            <a:endParaRPr sz="7200" b="1">
              <a:solidFill>
                <a:srgbClr val="0000FF"/>
              </a:solidFill>
              <a:latin typeface="Comic Sans MS"/>
              <a:ea typeface="Comic Sans MS"/>
              <a:cs typeface="Comic Sans MS"/>
              <a:sym typeface="Comic Sans MS"/>
            </a:endParaRPr>
          </a:p>
          <a:p>
            <a:pPr marL="0" lvl="0" indent="0" algn="ctr" rtl="0">
              <a:lnSpc>
                <a:spcPct val="100000"/>
              </a:lnSpc>
              <a:spcBef>
                <a:spcPts val="0"/>
              </a:spcBef>
              <a:spcAft>
                <a:spcPts val="0"/>
              </a:spcAft>
              <a:buClr>
                <a:schemeClr val="dk1"/>
              </a:buClr>
              <a:buSzPts val="360"/>
              <a:buFont typeface="Arial"/>
              <a:buNone/>
            </a:pPr>
            <a:endParaRPr sz="6641" b="1">
              <a:latin typeface="Century Gothic"/>
              <a:ea typeface="Century Gothic"/>
              <a:cs typeface="Century Gothic"/>
              <a:sym typeface="Century Gothic"/>
            </a:endParaRPr>
          </a:p>
          <a:p>
            <a:pPr marL="0" lvl="0" indent="0" algn="ctr" rtl="0">
              <a:lnSpc>
                <a:spcPct val="100000"/>
              </a:lnSpc>
              <a:spcBef>
                <a:spcPts val="0"/>
              </a:spcBef>
              <a:spcAft>
                <a:spcPts val="0"/>
              </a:spcAft>
              <a:buClr>
                <a:schemeClr val="dk1"/>
              </a:buClr>
              <a:buSzPts val="360"/>
              <a:buFont typeface="Arial"/>
              <a:buNone/>
            </a:pPr>
            <a:r>
              <a:rPr lang="en-GB" sz="6641" b="1">
                <a:solidFill>
                  <a:srgbClr val="9900FF"/>
                </a:solidFill>
                <a:latin typeface="Century Gothic"/>
                <a:ea typeface="Century Gothic"/>
                <a:cs typeface="Century Gothic"/>
                <a:sym typeface="Century Gothic"/>
              </a:rPr>
              <a:t>Mrs Bakali</a:t>
            </a:r>
            <a:endParaRPr sz="6641" b="1">
              <a:solidFill>
                <a:srgbClr val="9900FF"/>
              </a:solidFill>
              <a:latin typeface="Century Gothic"/>
              <a:ea typeface="Century Gothic"/>
              <a:cs typeface="Century Gothic"/>
              <a:sym typeface="Century Gothic"/>
            </a:endParaRPr>
          </a:p>
          <a:p>
            <a:pPr marL="0" lvl="0" indent="0" algn="ctr" rtl="0">
              <a:lnSpc>
                <a:spcPct val="100000"/>
              </a:lnSpc>
              <a:spcBef>
                <a:spcPts val="0"/>
              </a:spcBef>
              <a:spcAft>
                <a:spcPts val="0"/>
              </a:spcAft>
              <a:buSzPts val="360"/>
              <a:buNone/>
            </a:pPr>
            <a:endParaRPr sz="6333" b="1">
              <a:latin typeface="Century Gothic"/>
              <a:ea typeface="Century Gothic"/>
              <a:cs typeface="Century Gothic"/>
              <a:sym typeface="Century Gothic"/>
            </a:endParaRPr>
          </a:p>
          <a:p>
            <a:pPr marL="0" lvl="0" indent="0" algn="ctr" rtl="0">
              <a:lnSpc>
                <a:spcPct val="100000"/>
              </a:lnSpc>
              <a:spcBef>
                <a:spcPts val="0"/>
              </a:spcBef>
              <a:spcAft>
                <a:spcPts val="0"/>
              </a:spcAft>
              <a:buSzPts val="360"/>
              <a:buNone/>
            </a:pPr>
            <a:endParaRPr sz="6641"/>
          </a:p>
          <a:p>
            <a:pPr marL="457200" lvl="0" indent="-228600" algn="ctr" rtl="0">
              <a:lnSpc>
                <a:spcPct val="100000"/>
              </a:lnSpc>
              <a:spcBef>
                <a:spcPts val="1000"/>
              </a:spcBef>
              <a:spcAft>
                <a:spcPts val="0"/>
              </a:spcAft>
              <a:buSzPts val="240"/>
              <a:buNone/>
            </a:pPr>
            <a:endParaRPr sz="5600" b="1">
              <a:latin typeface="Century Gothic"/>
              <a:ea typeface="Century Gothic"/>
              <a:cs typeface="Century Gothic"/>
              <a:sym typeface="Century Gothic"/>
            </a:endParaRPr>
          </a:p>
        </p:txBody>
      </p:sp>
      <p:pic>
        <p:nvPicPr>
          <p:cNvPr id="234" name="Google Shape;234;g38e8cac009e_1_0"/>
          <p:cNvPicPr preferRelativeResize="0"/>
          <p:nvPr/>
        </p:nvPicPr>
        <p:blipFill rotWithShape="1">
          <a:blip r:embed="rId4">
            <a:alphaModFix/>
          </a:blip>
          <a:srcRect/>
          <a:stretch/>
        </p:blipFill>
        <p:spPr>
          <a:xfrm>
            <a:off x="4147225" y="857400"/>
            <a:ext cx="2507464" cy="3751127"/>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g3b58471848d_1_0"/>
          <p:cNvSpPr txBox="1">
            <a:spLocks noGrp="1"/>
          </p:cNvSpPr>
          <p:nvPr>
            <p:ph type="body" idx="1"/>
          </p:nvPr>
        </p:nvSpPr>
        <p:spPr>
          <a:xfrm>
            <a:off x="259000" y="4262350"/>
            <a:ext cx="10123800" cy="2383800"/>
          </a:xfrm>
          <a:prstGeom prst="rect">
            <a:avLst/>
          </a:prstGeom>
          <a:noFill/>
          <a:ln>
            <a:noFill/>
          </a:ln>
        </p:spPr>
        <p:txBody>
          <a:bodyPr spcFirstLastPara="1" wrap="square" lIns="91425" tIns="45700" rIns="91425" bIns="45700" anchor="t" anchorCtr="0">
            <a:normAutofit fontScale="32500" lnSpcReduction="20000"/>
          </a:bodyPr>
          <a:lstStyle/>
          <a:p>
            <a:pPr marL="0" lvl="0" indent="0" algn="ctr" rtl="0">
              <a:lnSpc>
                <a:spcPct val="100000"/>
              </a:lnSpc>
              <a:spcBef>
                <a:spcPts val="0"/>
              </a:spcBef>
              <a:spcAft>
                <a:spcPts val="0"/>
              </a:spcAft>
              <a:buSzPct val="42843"/>
              <a:buNone/>
            </a:pPr>
            <a:endParaRPr sz="3359" b="1">
              <a:latin typeface="Century Gothic"/>
              <a:ea typeface="Century Gothic"/>
              <a:cs typeface="Century Gothic"/>
              <a:sym typeface="Century Gothic"/>
            </a:endParaRPr>
          </a:p>
          <a:p>
            <a:pPr marL="0" lvl="0" indent="0" algn="ctr" rtl="0">
              <a:lnSpc>
                <a:spcPct val="115000"/>
              </a:lnSpc>
              <a:spcBef>
                <a:spcPts val="0"/>
              </a:spcBef>
              <a:spcAft>
                <a:spcPts val="0"/>
              </a:spcAft>
              <a:buClr>
                <a:schemeClr val="dk1"/>
              </a:buClr>
              <a:buSzPts val="275"/>
              <a:buFont typeface="Arial"/>
              <a:buNone/>
            </a:pPr>
            <a:r>
              <a:rPr lang="en-GB" sz="7200" b="1">
                <a:solidFill>
                  <a:schemeClr val="dk1"/>
                </a:solidFill>
                <a:latin typeface="Century Gothic"/>
                <a:ea typeface="Century Gothic"/>
                <a:cs typeface="Century Gothic"/>
                <a:sym typeface="Century Gothic"/>
              </a:rPr>
              <a:t>Year 6</a:t>
            </a:r>
            <a:endParaRPr sz="7200" b="1">
              <a:solidFill>
                <a:schemeClr val="dk1"/>
              </a:solidFill>
              <a:latin typeface="Century Gothic"/>
              <a:ea typeface="Century Gothic"/>
              <a:cs typeface="Century Gothic"/>
              <a:sym typeface="Century Gothic"/>
            </a:endParaRPr>
          </a:p>
          <a:p>
            <a:pPr marL="0" lvl="0" indent="0" algn="ctr" rtl="0">
              <a:lnSpc>
                <a:spcPct val="115000"/>
              </a:lnSpc>
              <a:spcBef>
                <a:spcPts val="0"/>
              </a:spcBef>
              <a:spcAft>
                <a:spcPts val="0"/>
              </a:spcAft>
              <a:buClr>
                <a:schemeClr val="dk1"/>
              </a:buClr>
              <a:buSzPts val="275"/>
              <a:buFont typeface="Arial"/>
              <a:buNone/>
            </a:pPr>
            <a:endParaRPr sz="7200" b="1">
              <a:solidFill>
                <a:schemeClr val="dk1"/>
              </a:solidFill>
              <a:latin typeface="Century Gothic"/>
              <a:ea typeface="Century Gothic"/>
              <a:cs typeface="Century Gothic"/>
              <a:sym typeface="Century Gothic"/>
            </a:endParaRPr>
          </a:p>
          <a:p>
            <a:pPr marL="0" lvl="0" indent="0" algn="ctr" rtl="0">
              <a:lnSpc>
                <a:spcPct val="115000"/>
              </a:lnSpc>
              <a:spcBef>
                <a:spcPts val="0"/>
              </a:spcBef>
              <a:spcAft>
                <a:spcPts val="0"/>
              </a:spcAft>
              <a:buClr>
                <a:schemeClr val="dk1"/>
              </a:buClr>
              <a:buSzPts val="275"/>
              <a:buFont typeface="Arial"/>
              <a:buNone/>
            </a:pPr>
            <a:r>
              <a:rPr lang="en-GB" sz="7200" b="1">
                <a:solidFill>
                  <a:schemeClr val="dk1"/>
                </a:solidFill>
                <a:latin typeface="Century Gothic"/>
                <a:ea typeface="Century Gothic"/>
                <a:cs typeface="Century Gothic"/>
                <a:sym typeface="Century Gothic"/>
              </a:rPr>
              <a:t>For always being willing to take on responsibility and assist the wider school. He is becoming an exemplary prefect. </a:t>
            </a:r>
            <a:endParaRPr sz="7200" b="1">
              <a:solidFill>
                <a:schemeClr val="dk1"/>
              </a:solidFill>
              <a:latin typeface="Century Gothic"/>
              <a:ea typeface="Century Gothic"/>
              <a:cs typeface="Century Gothic"/>
              <a:sym typeface="Century Gothic"/>
            </a:endParaRPr>
          </a:p>
          <a:p>
            <a:pPr marL="0" lvl="0" indent="0" algn="ctr" rtl="0">
              <a:lnSpc>
                <a:spcPct val="115000"/>
              </a:lnSpc>
              <a:spcBef>
                <a:spcPts val="0"/>
              </a:spcBef>
              <a:spcAft>
                <a:spcPts val="0"/>
              </a:spcAft>
              <a:buClr>
                <a:schemeClr val="dk1"/>
              </a:buClr>
              <a:buSzPts val="275"/>
              <a:buFont typeface="Arial"/>
              <a:buNone/>
            </a:pPr>
            <a:endParaRPr sz="7200" b="1">
              <a:solidFill>
                <a:schemeClr val="dk1"/>
              </a:solidFill>
              <a:latin typeface="Century Gothic"/>
              <a:ea typeface="Century Gothic"/>
              <a:cs typeface="Century Gothic"/>
              <a:sym typeface="Century Gothic"/>
            </a:endParaRPr>
          </a:p>
          <a:p>
            <a:pPr marL="0" lvl="0" indent="0" algn="ctr" rtl="0">
              <a:lnSpc>
                <a:spcPct val="115000"/>
              </a:lnSpc>
              <a:spcBef>
                <a:spcPts val="0"/>
              </a:spcBef>
              <a:spcAft>
                <a:spcPts val="0"/>
              </a:spcAft>
              <a:buClr>
                <a:schemeClr val="dk1"/>
              </a:buClr>
              <a:buSzPts val="275"/>
              <a:buFont typeface="Arial"/>
              <a:buNone/>
            </a:pPr>
            <a:r>
              <a:rPr lang="en-GB" sz="7200" b="1">
                <a:solidFill>
                  <a:schemeClr val="dk1"/>
                </a:solidFill>
                <a:latin typeface="Century Gothic"/>
                <a:ea typeface="Century Gothic"/>
                <a:cs typeface="Century Gothic"/>
                <a:sym typeface="Century Gothic"/>
              </a:rPr>
              <a:t>Mr Cherfi</a:t>
            </a:r>
            <a:endParaRPr sz="7200" b="1">
              <a:solidFill>
                <a:schemeClr val="dk1"/>
              </a:solidFill>
              <a:latin typeface="Century Gothic"/>
              <a:ea typeface="Century Gothic"/>
              <a:cs typeface="Century Gothic"/>
              <a:sym typeface="Century Gothic"/>
            </a:endParaRPr>
          </a:p>
          <a:p>
            <a:pPr marL="0" lvl="0" indent="0" algn="ctr" rtl="0">
              <a:lnSpc>
                <a:spcPct val="100000"/>
              </a:lnSpc>
              <a:spcBef>
                <a:spcPts val="0"/>
              </a:spcBef>
              <a:spcAft>
                <a:spcPts val="0"/>
              </a:spcAft>
              <a:buClr>
                <a:schemeClr val="dk1"/>
              </a:buClr>
              <a:buSzPts val="360"/>
              <a:buFont typeface="Arial"/>
              <a:buNone/>
            </a:pPr>
            <a:endParaRPr sz="8800" b="1">
              <a:solidFill>
                <a:schemeClr val="dk1"/>
              </a:solidFill>
              <a:latin typeface="Century Gothic"/>
              <a:ea typeface="Century Gothic"/>
              <a:cs typeface="Century Gothic"/>
              <a:sym typeface="Century Gothic"/>
            </a:endParaRPr>
          </a:p>
          <a:p>
            <a:pPr marL="0" lvl="0" indent="0" algn="ctr" rtl="0">
              <a:lnSpc>
                <a:spcPct val="100000"/>
              </a:lnSpc>
              <a:spcBef>
                <a:spcPts val="0"/>
              </a:spcBef>
              <a:spcAft>
                <a:spcPts val="0"/>
              </a:spcAft>
              <a:buClr>
                <a:schemeClr val="dk1"/>
              </a:buClr>
              <a:buSzPts val="360"/>
              <a:buFont typeface="Arial"/>
              <a:buNone/>
            </a:pPr>
            <a:endParaRPr sz="6641" b="1">
              <a:latin typeface="Century Gothic"/>
              <a:ea typeface="Century Gothic"/>
              <a:cs typeface="Century Gothic"/>
              <a:sym typeface="Century Gothic"/>
            </a:endParaRPr>
          </a:p>
          <a:p>
            <a:pPr marL="0" lvl="0" indent="0" algn="ctr" rtl="0">
              <a:lnSpc>
                <a:spcPct val="100000"/>
              </a:lnSpc>
              <a:spcBef>
                <a:spcPts val="0"/>
              </a:spcBef>
              <a:spcAft>
                <a:spcPts val="0"/>
              </a:spcAft>
              <a:buSzPts val="360"/>
              <a:buNone/>
            </a:pPr>
            <a:endParaRPr sz="6333" b="1">
              <a:latin typeface="Century Gothic"/>
              <a:ea typeface="Century Gothic"/>
              <a:cs typeface="Century Gothic"/>
              <a:sym typeface="Century Gothic"/>
            </a:endParaRPr>
          </a:p>
          <a:p>
            <a:pPr marL="0" lvl="0" indent="0" algn="ctr" rtl="0">
              <a:lnSpc>
                <a:spcPct val="100000"/>
              </a:lnSpc>
              <a:spcBef>
                <a:spcPts val="0"/>
              </a:spcBef>
              <a:spcAft>
                <a:spcPts val="0"/>
              </a:spcAft>
              <a:buSzPts val="360"/>
              <a:buNone/>
            </a:pPr>
            <a:endParaRPr sz="6641"/>
          </a:p>
          <a:p>
            <a:pPr marL="457200" lvl="0" indent="-228600" algn="ctr" rtl="0">
              <a:lnSpc>
                <a:spcPct val="100000"/>
              </a:lnSpc>
              <a:spcBef>
                <a:spcPts val="1000"/>
              </a:spcBef>
              <a:spcAft>
                <a:spcPts val="0"/>
              </a:spcAft>
              <a:buSzPts val="240"/>
              <a:buNone/>
            </a:pPr>
            <a:endParaRPr sz="5600" b="1">
              <a:latin typeface="Century Gothic"/>
              <a:ea typeface="Century Gothic"/>
              <a:cs typeface="Century Gothic"/>
              <a:sym typeface="Century Gothic"/>
            </a:endParaRPr>
          </a:p>
        </p:txBody>
      </p:sp>
      <p:pic>
        <p:nvPicPr>
          <p:cNvPr id="241" name="Google Shape;241;g3b58471848d_1_0"/>
          <p:cNvPicPr preferRelativeResize="0"/>
          <p:nvPr/>
        </p:nvPicPr>
        <p:blipFill rotWithShape="1">
          <a:blip r:embed="rId3">
            <a:alphaModFix/>
          </a:blip>
          <a:srcRect l="-142480" r="142480"/>
          <a:stretch/>
        </p:blipFill>
        <p:spPr>
          <a:xfrm>
            <a:off x="152400" y="152400"/>
            <a:ext cx="2679308" cy="4008197"/>
          </a:xfrm>
          <a:prstGeom prst="rect">
            <a:avLst/>
          </a:prstGeom>
          <a:noFill/>
          <a:ln>
            <a:noFill/>
          </a:ln>
        </p:spPr>
      </p:pic>
      <p:pic>
        <p:nvPicPr>
          <p:cNvPr id="242" name="Google Shape;242;g3b58471848d_1_0" title="IMG_3586.HEIC"/>
          <p:cNvPicPr preferRelativeResize="0"/>
          <p:nvPr/>
        </p:nvPicPr>
        <p:blipFill rotWithShape="1">
          <a:blip r:embed="rId4">
            <a:alphaModFix/>
          </a:blip>
          <a:srcRect l="8599" t="12523" r="9735" b="15792"/>
          <a:stretch/>
        </p:blipFill>
        <p:spPr>
          <a:xfrm>
            <a:off x="3730613" y="438150"/>
            <a:ext cx="3180572" cy="37224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42"/>
          <p:cNvSpPr txBox="1">
            <a:spLocks noGrp="1"/>
          </p:cNvSpPr>
          <p:nvPr>
            <p:ph type="title"/>
          </p:nvPr>
        </p:nvSpPr>
        <p:spPr>
          <a:xfrm>
            <a:off x="3575720" y="332656"/>
            <a:ext cx="5328600" cy="764700"/>
          </a:xfrm>
          <a:prstGeom prst="rect">
            <a:avLst/>
          </a:prstGeom>
          <a:solidFill>
            <a:srgbClr val="C00000"/>
          </a:solid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4400"/>
              <a:buFont typeface="Century Gothic"/>
              <a:buNone/>
            </a:pPr>
            <a:r>
              <a:rPr lang="en-GB" sz="4400" b="1">
                <a:solidFill>
                  <a:schemeClr val="dk1"/>
                </a:solidFill>
                <a:latin typeface="Century Gothic"/>
                <a:ea typeface="Century Gothic"/>
                <a:cs typeface="Century Gothic"/>
                <a:sym typeface="Century Gothic"/>
              </a:rPr>
              <a:t>Star Readers</a:t>
            </a:r>
            <a:endParaRPr/>
          </a:p>
        </p:txBody>
      </p:sp>
      <p:sp>
        <p:nvSpPr>
          <p:cNvPr id="248" name="Google Shape;248;p42"/>
          <p:cNvSpPr/>
          <p:nvPr/>
        </p:nvSpPr>
        <p:spPr>
          <a:xfrm>
            <a:off x="10488488" y="5171122"/>
            <a:ext cx="189900" cy="189900"/>
          </a:xfrm>
          <a:prstGeom prst="ellipse">
            <a:avLst/>
          </a:prstGeom>
          <a:solidFill>
            <a:schemeClr val="dk1"/>
          </a:solidFill>
          <a:ln w="12700" cap="rnd" cmpd="sng">
            <a:solidFill>
              <a:schemeClr val="accent1"/>
            </a:solidFill>
            <a:prstDash val="solid"/>
            <a:round/>
            <a:headEnd type="none" w="sm" len="sm"/>
            <a:tailEnd type="none" w="sm" len="sm"/>
          </a:ln>
          <a:effectLst>
            <a:outerShdw blurRad="38100" dist="25400" dir="5400000" rotWithShape="0">
              <a:srgbClr val="000000">
                <a:alpha val="2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rebuchet MS"/>
              <a:ea typeface="Trebuchet MS"/>
              <a:cs typeface="Trebuchet MS"/>
              <a:sym typeface="Trebuchet MS"/>
            </a:endParaRPr>
          </a:p>
        </p:txBody>
      </p:sp>
      <p:sp>
        <p:nvSpPr>
          <p:cNvPr id="249" name="Google Shape;249;p42"/>
          <p:cNvSpPr/>
          <p:nvPr/>
        </p:nvSpPr>
        <p:spPr>
          <a:xfrm>
            <a:off x="10959457" y="5136648"/>
            <a:ext cx="189900" cy="189900"/>
          </a:xfrm>
          <a:prstGeom prst="ellipse">
            <a:avLst/>
          </a:prstGeom>
          <a:solidFill>
            <a:schemeClr val="dk1"/>
          </a:solidFill>
          <a:ln w="12700" cap="rnd" cmpd="sng">
            <a:solidFill>
              <a:schemeClr val="accent1"/>
            </a:solidFill>
            <a:prstDash val="solid"/>
            <a:round/>
            <a:headEnd type="none" w="sm" len="sm"/>
            <a:tailEnd type="none" w="sm" len="sm"/>
          </a:ln>
          <a:effectLst>
            <a:outerShdw blurRad="38100" dist="25400" dir="5400000" rotWithShape="0">
              <a:srgbClr val="000000">
                <a:alpha val="2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rebuchet MS"/>
              <a:ea typeface="Trebuchet MS"/>
              <a:cs typeface="Trebuchet MS"/>
              <a:sym typeface="Trebuchet MS"/>
            </a:endParaRPr>
          </a:p>
        </p:txBody>
      </p:sp>
      <p:pic>
        <p:nvPicPr>
          <p:cNvPr id="250" name="Google Shape;250;p42" descr="C:\Users\lherman\AppData\Local\Microsoft\Windows\Temporary Internet Files\Content.Outlook\790V5TZ6\StMarysCatholicSchool_Logo_RGB.PNG"/>
          <p:cNvPicPr preferRelativeResize="0"/>
          <p:nvPr/>
        </p:nvPicPr>
        <p:blipFill rotWithShape="1">
          <a:blip r:embed="rId3">
            <a:alphaModFix/>
          </a:blip>
          <a:srcRect/>
          <a:stretch/>
        </p:blipFill>
        <p:spPr>
          <a:xfrm>
            <a:off x="1631504" y="337195"/>
            <a:ext cx="800021" cy="746686"/>
          </a:xfrm>
          <a:prstGeom prst="rect">
            <a:avLst/>
          </a:prstGeom>
          <a:noFill/>
          <a:ln>
            <a:noFill/>
          </a:ln>
        </p:spPr>
      </p:pic>
      <p:pic>
        <p:nvPicPr>
          <p:cNvPr id="251" name="Google Shape;251;p42"/>
          <p:cNvPicPr preferRelativeResize="0"/>
          <p:nvPr/>
        </p:nvPicPr>
        <p:blipFill rotWithShape="1">
          <a:blip r:embed="rId4">
            <a:alphaModFix/>
          </a:blip>
          <a:srcRect/>
          <a:stretch/>
        </p:blipFill>
        <p:spPr>
          <a:xfrm>
            <a:off x="10604217" y="347415"/>
            <a:ext cx="798645" cy="749873"/>
          </a:xfrm>
          <a:prstGeom prst="rect">
            <a:avLst/>
          </a:prstGeom>
          <a:noFill/>
          <a:ln>
            <a:noFill/>
          </a:ln>
        </p:spPr>
      </p:pic>
      <p:sp>
        <p:nvSpPr>
          <p:cNvPr id="252" name="Google Shape;252;p42"/>
          <p:cNvSpPr/>
          <p:nvPr/>
        </p:nvSpPr>
        <p:spPr>
          <a:xfrm>
            <a:off x="718300" y="1874700"/>
            <a:ext cx="8986500" cy="3108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Arial"/>
              <a:buNone/>
            </a:pPr>
            <a:r>
              <a:rPr lang="en-GB" sz="2800" b="1" i="0" u="none" strike="noStrike" cap="none">
                <a:solidFill>
                  <a:schemeClr val="dk1"/>
                </a:solidFill>
                <a:latin typeface="Century Gothic"/>
                <a:ea typeface="Century Gothic"/>
                <a:cs typeface="Century Gothic"/>
                <a:sym typeface="Century Gothic"/>
              </a:rPr>
              <a:t>Y1 - Myla</a:t>
            </a:r>
            <a:endParaRPr sz="2800" b="1" i="0" u="none" strike="noStrike" cap="none">
              <a:solidFill>
                <a:schemeClr val="dk1"/>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2800"/>
              <a:buFont typeface="Arial"/>
              <a:buNone/>
            </a:pPr>
            <a:r>
              <a:rPr lang="en-GB" sz="2800" b="1" i="0" u="none" strike="noStrike" cap="none">
                <a:solidFill>
                  <a:schemeClr val="dk1"/>
                </a:solidFill>
                <a:latin typeface="Century Gothic"/>
                <a:ea typeface="Century Gothic"/>
                <a:cs typeface="Century Gothic"/>
                <a:sym typeface="Century Gothic"/>
              </a:rPr>
              <a:t>Y2 - Torrah-Leigh </a:t>
            </a:r>
            <a:endParaRPr sz="2800" b="1" i="0" u="none" strike="noStrike" cap="none">
              <a:solidFill>
                <a:schemeClr val="dk1"/>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2800"/>
              <a:buFont typeface="Arial"/>
              <a:buNone/>
            </a:pPr>
            <a:r>
              <a:rPr lang="en-GB" sz="2800" b="1" i="0" u="none" strike="noStrike" cap="none">
                <a:solidFill>
                  <a:schemeClr val="dk1"/>
                </a:solidFill>
                <a:latin typeface="Century Gothic"/>
                <a:ea typeface="Century Gothic"/>
                <a:cs typeface="Century Gothic"/>
                <a:sym typeface="Century Gothic"/>
              </a:rPr>
              <a:t>Y3 - Kadie</a:t>
            </a:r>
            <a:endParaRPr sz="2800" b="1" i="0" u="none" strike="noStrike" cap="none">
              <a:solidFill>
                <a:schemeClr val="dk1"/>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2800"/>
              <a:buFont typeface="Arial"/>
              <a:buNone/>
            </a:pPr>
            <a:r>
              <a:rPr lang="en-GB" sz="2800" b="1" i="0" u="none" strike="noStrike" cap="none">
                <a:solidFill>
                  <a:schemeClr val="dk1"/>
                </a:solidFill>
                <a:latin typeface="Century Gothic"/>
                <a:ea typeface="Century Gothic"/>
                <a:cs typeface="Century Gothic"/>
                <a:sym typeface="Century Gothic"/>
              </a:rPr>
              <a:t>Y4 - Not this week</a:t>
            </a:r>
            <a:endParaRPr sz="2800" b="1" i="0" u="none" strike="noStrike" cap="none">
              <a:solidFill>
                <a:schemeClr val="dk1"/>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2800"/>
              <a:buFont typeface="Arial"/>
              <a:buNone/>
            </a:pPr>
            <a:r>
              <a:rPr lang="en-GB" sz="2800" b="1" i="0" u="none" strike="noStrike" cap="none">
                <a:solidFill>
                  <a:schemeClr val="dk1"/>
                </a:solidFill>
                <a:latin typeface="Century Gothic"/>
                <a:ea typeface="Century Gothic"/>
                <a:cs typeface="Century Gothic"/>
                <a:sym typeface="Century Gothic"/>
              </a:rPr>
              <a:t>Y5 - Yusuf </a:t>
            </a:r>
            <a:endParaRPr sz="2800" b="1" i="0" u="none" strike="noStrike" cap="none">
              <a:solidFill>
                <a:schemeClr val="dk1"/>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2800"/>
              <a:buFont typeface="Arial"/>
              <a:buNone/>
            </a:pPr>
            <a:r>
              <a:rPr lang="en-GB" sz="2800" b="1" i="0" u="none" strike="noStrike" cap="none">
                <a:solidFill>
                  <a:schemeClr val="dk1"/>
                </a:solidFill>
                <a:latin typeface="Century Gothic"/>
                <a:ea typeface="Century Gothic"/>
                <a:cs typeface="Century Gothic"/>
                <a:sym typeface="Century Gothic"/>
              </a:rPr>
              <a:t>Y6 - Nicholas</a:t>
            </a:r>
            <a:endParaRPr sz="2800" b="1" i="0" u="none" strike="noStrike" cap="none">
              <a:solidFill>
                <a:schemeClr val="dk1"/>
              </a:solidFill>
              <a:latin typeface="Century Gothic"/>
              <a:ea typeface="Century Gothic"/>
              <a:cs typeface="Century Gothic"/>
              <a:sym typeface="Century Gothic"/>
            </a:endParaRPr>
          </a:p>
        </p:txBody>
      </p:sp>
      <p:pic>
        <p:nvPicPr>
          <p:cNvPr id="253" name="Google Shape;253;p42"/>
          <p:cNvPicPr preferRelativeResize="0"/>
          <p:nvPr/>
        </p:nvPicPr>
        <p:blipFill rotWithShape="1">
          <a:blip r:embed="rId5">
            <a:alphaModFix/>
          </a:blip>
          <a:srcRect/>
          <a:stretch/>
        </p:blipFill>
        <p:spPr>
          <a:xfrm>
            <a:off x="5828265" y="2067597"/>
            <a:ext cx="3672408" cy="1818936"/>
          </a:xfrm>
          <a:prstGeom prst="rect">
            <a:avLst/>
          </a:prstGeom>
          <a:noFill/>
          <a:ln>
            <a:noFill/>
          </a:ln>
        </p:spPr>
      </p:pic>
      <p:pic>
        <p:nvPicPr>
          <p:cNvPr id="254" name="Google Shape;254;p42"/>
          <p:cNvPicPr preferRelativeResize="0"/>
          <p:nvPr/>
        </p:nvPicPr>
        <p:blipFill rotWithShape="1">
          <a:blip r:embed="rId6">
            <a:alphaModFix/>
          </a:blip>
          <a:srcRect/>
          <a:stretch/>
        </p:blipFill>
        <p:spPr>
          <a:xfrm>
            <a:off x="7065149" y="4532751"/>
            <a:ext cx="3683280" cy="213505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pic>
        <p:nvPicPr>
          <p:cNvPr id="260" name="Google Shape;260;p17"/>
          <p:cNvPicPr preferRelativeResize="0"/>
          <p:nvPr/>
        </p:nvPicPr>
        <p:blipFill rotWithShape="1">
          <a:blip r:embed="rId3">
            <a:alphaModFix/>
          </a:blip>
          <a:srcRect/>
          <a:stretch/>
        </p:blipFill>
        <p:spPr>
          <a:xfrm>
            <a:off x="10699870" y="306049"/>
            <a:ext cx="988523" cy="921123"/>
          </a:xfrm>
          <a:prstGeom prst="rect">
            <a:avLst/>
          </a:prstGeom>
          <a:noFill/>
          <a:ln>
            <a:noFill/>
          </a:ln>
        </p:spPr>
      </p:pic>
      <p:pic>
        <p:nvPicPr>
          <p:cNvPr id="261" name="Google Shape;261;p17"/>
          <p:cNvPicPr preferRelativeResize="0"/>
          <p:nvPr/>
        </p:nvPicPr>
        <p:blipFill rotWithShape="1">
          <a:blip r:embed="rId3">
            <a:alphaModFix/>
          </a:blip>
          <a:srcRect/>
          <a:stretch/>
        </p:blipFill>
        <p:spPr>
          <a:xfrm>
            <a:off x="367287" y="66994"/>
            <a:ext cx="988523" cy="921123"/>
          </a:xfrm>
          <a:prstGeom prst="rect">
            <a:avLst/>
          </a:prstGeom>
          <a:noFill/>
          <a:ln>
            <a:noFill/>
          </a:ln>
        </p:spPr>
      </p:pic>
      <p:pic>
        <p:nvPicPr>
          <p:cNvPr id="262" name="Google Shape;262;p17"/>
          <p:cNvPicPr preferRelativeResize="0"/>
          <p:nvPr/>
        </p:nvPicPr>
        <p:blipFill rotWithShape="1">
          <a:blip r:embed="rId4">
            <a:alphaModFix/>
          </a:blip>
          <a:srcRect/>
          <a:stretch/>
        </p:blipFill>
        <p:spPr>
          <a:xfrm>
            <a:off x="4223338" y="3716839"/>
            <a:ext cx="2033162" cy="1456125"/>
          </a:xfrm>
          <a:prstGeom prst="rect">
            <a:avLst/>
          </a:prstGeom>
          <a:noFill/>
          <a:ln>
            <a:noFill/>
          </a:ln>
        </p:spPr>
      </p:pic>
      <p:sp>
        <p:nvSpPr>
          <p:cNvPr id="263" name="Google Shape;263;p17"/>
          <p:cNvSpPr txBox="1"/>
          <p:nvPr/>
        </p:nvSpPr>
        <p:spPr>
          <a:xfrm>
            <a:off x="6189225" y="5704950"/>
            <a:ext cx="3130800" cy="461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200"/>
              <a:buFont typeface="Arial"/>
              <a:buNone/>
            </a:pPr>
            <a:endParaRPr sz="1800" b="1" i="0" u="none" strike="noStrike" cap="none">
              <a:solidFill>
                <a:srgbClr val="000000"/>
              </a:solidFill>
              <a:latin typeface="Trebuchet MS"/>
              <a:ea typeface="Trebuchet MS"/>
              <a:cs typeface="Trebuchet MS"/>
              <a:sym typeface="Trebuchet MS"/>
            </a:endParaRPr>
          </a:p>
        </p:txBody>
      </p:sp>
      <p:sp>
        <p:nvSpPr>
          <p:cNvPr id="264" name="Google Shape;264;p17"/>
          <p:cNvSpPr txBox="1"/>
          <p:nvPr/>
        </p:nvSpPr>
        <p:spPr>
          <a:xfrm>
            <a:off x="3427650" y="5259975"/>
            <a:ext cx="3962700" cy="7389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chemeClr val="dk1"/>
              </a:buClr>
              <a:buSzPts val="1800"/>
              <a:buFont typeface="Arial"/>
              <a:buNone/>
            </a:pPr>
            <a:endParaRPr sz="1800" b="1"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800"/>
              <a:buFont typeface="Arial"/>
              <a:buNone/>
            </a:pPr>
            <a:r>
              <a:rPr lang="en-GB" sz="1800" b="1" i="0" u="none" strike="noStrike" cap="none">
                <a:solidFill>
                  <a:schemeClr val="dk1"/>
                </a:solidFill>
                <a:latin typeface="Arial"/>
                <a:ea typeface="Arial"/>
                <a:cs typeface="Arial"/>
                <a:sym typeface="Arial"/>
              </a:rPr>
              <a:t>St George’s Day </a:t>
            </a:r>
            <a:endParaRPr sz="1800" b="1" i="0" u="none" strike="noStrike" cap="none">
              <a:solidFill>
                <a:schemeClr val="dk1"/>
              </a:solidFill>
              <a:latin typeface="Arial"/>
              <a:ea typeface="Arial"/>
              <a:cs typeface="Arial"/>
              <a:sym typeface="Arial"/>
            </a:endParaRPr>
          </a:p>
        </p:txBody>
      </p:sp>
      <p:sp>
        <p:nvSpPr>
          <p:cNvPr id="265" name="Google Shape;265;p17"/>
          <p:cNvSpPr txBox="1"/>
          <p:nvPr/>
        </p:nvSpPr>
        <p:spPr>
          <a:xfrm>
            <a:off x="5801875" y="5460950"/>
            <a:ext cx="3002700" cy="461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266" name="Google Shape;266;p17"/>
          <p:cNvSpPr txBox="1"/>
          <p:nvPr/>
        </p:nvSpPr>
        <p:spPr>
          <a:xfrm>
            <a:off x="4069475" y="1892675"/>
            <a:ext cx="3335700" cy="7389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chemeClr val="dk1"/>
              </a:buClr>
              <a:buSzPts val="1800"/>
              <a:buFont typeface="Arial"/>
              <a:buNone/>
            </a:pPr>
            <a:endParaRPr sz="1800" b="1"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800"/>
              <a:buFont typeface="Arial"/>
              <a:buNone/>
            </a:pPr>
            <a:endParaRPr sz="1800" b="1" i="0" u="none" strike="noStrike" cap="none">
              <a:solidFill>
                <a:schemeClr val="dk1"/>
              </a:solidFill>
              <a:latin typeface="Arial"/>
              <a:ea typeface="Arial"/>
              <a:cs typeface="Arial"/>
              <a:sym typeface="Arial"/>
            </a:endParaRPr>
          </a:p>
        </p:txBody>
      </p:sp>
      <p:pic>
        <p:nvPicPr>
          <p:cNvPr id="267" name="Google Shape;267;p17"/>
          <p:cNvPicPr preferRelativeResize="0"/>
          <p:nvPr/>
        </p:nvPicPr>
        <p:blipFill rotWithShape="1">
          <a:blip r:embed="rId4">
            <a:alphaModFix/>
          </a:blip>
          <a:srcRect/>
          <a:stretch/>
        </p:blipFill>
        <p:spPr>
          <a:xfrm>
            <a:off x="7093938" y="2163514"/>
            <a:ext cx="2033162" cy="1456125"/>
          </a:xfrm>
          <a:prstGeom prst="rect">
            <a:avLst/>
          </a:prstGeom>
          <a:noFill/>
          <a:ln>
            <a:noFill/>
          </a:ln>
        </p:spPr>
      </p:pic>
      <p:pic>
        <p:nvPicPr>
          <p:cNvPr id="268" name="Google Shape;268;p17"/>
          <p:cNvPicPr preferRelativeResize="0"/>
          <p:nvPr/>
        </p:nvPicPr>
        <p:blipFill rotWithShape="1">
          <a:blip r:embed="rId4">
            <a:alphaModFix/>
          </a:blip>
          <a:srcRect/>
          <a:stretch/>
        </p:blipFill>
        <p:spPr>
          <a:xfrm>
            <a:off x="850063" y="1892664"/>
            <a:ext cx="2033162" cy="1456125"/>
          </a:xfrm>
          <a:prstGeom prst="rect">
            <a:avLst/>
          </a:prstGeom>
          <a:noFill/>
          <a:ln>
            <a:noFill/>
          </a:ln>
        </p:spPr>
      </p:pic>
      <p:sp>
        <p:nvSpPr>
          <p:cNvPr id="269" name="Google Shape;269;p17"/>
          <p:cNvSpPr txBox="1"/>
          <p:nvPr/>
        </p:nvSpPr>
        <p:spPr>
          <a:xfrm>
            <a:off x="1355800" y="3716850"/>
            <a:ext cx="1733700" cy="461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3F3F3F"/>
              </a:solidFill>
              <a:latin typeface="Trebuchet MS"/>
              <a:ea typeface="Trebuchet MS"/>
              <a:cs typeface="Trebuchet MS"/>
              <a:sym typeface="Trebuchet MS"/>
            </a:endParaRPr>
          </a:p>
        </p:txBody>
      </p:sp>
      <p:sp>
        <p:nvSpPr>
          <p:cNvPr id="270" name="Google Shape;270;p17"/>
          <p:cNvSpPr txBox="1"/>
          <p:nvPr/>
        </p:nvSpPr>
        <p:spPr>
          <a:xfrm>
            <a:off x="7186950" y="3576325"/>
            <a:ext cx="3002700" cy="738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GB" sz="1800" b="1" i="0" u="none" strike="noStrike" cap="none">
                <a:solidFill>
                  <a:srgbClr val="3F3F3F"/>
                </a:solidFill>
                <a:latin typeface="Trebuchet MS"/>
                <a:ea typeface="Trebuchet MS"/>
                <a:cs typeface="Trebuchet MS"/>
                <a:sym typeface="Trebuchet MS"/>
              </a:rPr>
              <a:t>Kian - Y5  </a:t>
            </a:r>
            <a:endParaRPr sz="1800" b="1" i="0" u="none" strike="noStrike" cap="none">
              <a:solidFill>
                <a:srgbClr val="3F3F3F"/>
              </a:solidFill>
              <a:latin typeface="Trebuchet MS"/>
              <a:ea typeface="Trebuchet MS"/>
              <a:cs typeface="Trebuchet MS"/>
              <a:sym typeface="Trebuchet MS"/>
            </a:endParaRPr>
          </a:p>
        </p:txBody>
      </p:sp>
      <p:pic>
        <p:nvPicPr>
          <p:cNvPr id="271" name="Google Shape;271;p17"/>
          <p:cNvPicPr preferRelativeResize="0"/>
          <p:nvPr/>
        </p:nvPicPr>
        <p:blipFill rotWithShape="1">
          <a:blip r:embed="rId4">
            <a:alphaModFix/>
          </a:blip>
          <a:srcRect/>
          <a:stretch/>
        </p:blipFill>
        <p:spPr>
          <a:xfrm>
            <a:off x="4407413" y="238914"/>
            <a:ext cx="2033162" cy="1456125"/>
          </a:xfrm>
          <a:prstGeom prst="rect">
            <a:avLst/>
          </a:prstGeom>
          <a:noFill/>
          <a:ln>
            <a:noFill/>
          </a:ln>
        </p:spPr>
      </p:pic>
      <p:sp>
        <p:nvSpPr>
          <p:cNvPr id="272" name="Google Shape;272;p17"/>
          <p:cNvSpPr txBox="1"/>
          <p:nvPr/>
        </p:nvSpPr>
        <p:spPr>
          <a:xfrm>
            <a:off x="4484550" y="1735625"/>
            <a:ext cx="1848900" cy="353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GB" sz="1800" b="1" i="0" u="none" strike="noStrike" cap="none">
                <a:solidFill>
                  <a:srgbClr val="3F3F3F"/>
                </a:solidFill>
                <a:latin typeface="Trebuchet MS"/>
                <a:ea typeface="Trebuchet MS"/>
                <a:cs typeface="Trebuchet MS"/>
                <a:sym typeface="Trebuchet MS"/>
              </a:rPr>
              <a:t>Ana Clara - Y6</a:t>
            </a:r>
            <a:endParaRPr sz="1800" b="1" i="0" u="none" strike="noStrike" cap="none">
              <a:solidFill>
                <a:srgbClr val="3F3F3F"/>
              </a:solidFill>
              <a:latin typeface="Trebuchet MS"/>
              <a:ea typeface="Trebuchet MS"/>
              <a:cs typeface="Trebuchet MS"/>
              <a:sym typeface="Trebuchet MS"/>
            </a:endParaRPr>
          </a:p>
        </p:txBody>
      </p:sp>
      <p:pic>
        <p:nvPicPr>
          <p:cNvPr id="273" name="Google Shape;273;p17"/>
          <p:cNvPicPr preferRelativeResize="0"/>
          <p:nvPr/>
        </p:nvPicPr>
        <p:blipFill rotWithShape="1">
          <a:blip r:embed="rId4">
            <a:alphaModFix/>
          </a:blip>
          <a:srcRect/>
          <a:stretch/>
        </p:blipFill>
        <p:spPr>
          <a:xfrm>
            <a:off x="1272213" y="4597339"/>
            <a:ext cx="2033162" cy="1456125"/>
          </a:xfrm>
          <a:prstGeom prst="rect">
            <a:avLst/>
          </a:prstGeom>
          <a:noFill/>
          <a:ln>
            <a:noFill/>
          </a:ln>
        </p:spPr>
      </p:pic>
      <p:sp>
        <p:nvSpPr>
          <p:cNvPr id="274" name="Google Shape;274;p17"/>
          <p:cNvSpPr txBox="1"/>
          <p:nvPr/>
        </p:nvSpPr>
        <p:spPr>
          <a:xfrm>
            <a:off x="679000" y="5998875"/>
            <a:ext cx="3078300" cy="461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GB" sz="1800" b="1" i="0" u="none" strike="noStrike" cap="none">
                <a:solidFill>
                  <a:srgbClr val="3F3F3F"/>
                </a:solidFill>
                <a:latin typeface="Trebuchet MS"/>
                <a:ea typeface="Trebuchet MS"/>
                <a:cs typeface="Trebuchet MS"/>
                <a:sym typeface="Trebuchet MS"/>
              </a:rPr>
              <a:t>Mrs Ferguson  </a:t>
            </a:r>
            <a:endParaRPr sz="1800" b="1" i="0" u="none" strike="noStrike" cap="none">
              <a:solidFill>
                <a:srgbClr val="3F3F3F"/>
              </a:solidFill>
              <a:latin typeface="Trebuchet MS"/>
              <a:ea typeface="Trebuchet MS"/>
              <a:cs typeface="Trebuchet MS"/>
              <a:sym typeface="Trebuchet MS"/>
            </a:endParaRPr>
          </a:p>
        </p:txBody>
      </p:sp>
      <p:sp>
        <p:nvSpPr>
          <p:cNvPr id="275" name="Google Shape;275;p17"/>
          <p:cNvSpPr txBox="1"/>
          <p:nvPr/>
        </p:nvSpPr>
        <p:spPr>
          <a:xfrm>
            <a:off x="290200" y="3227750"/>
            <a:ext cx="3002700" cy="7389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endParaRPr sz="1900" b="1" i="0" u="none" strike="noStrike" cap="none">
              <a:solidFill>
                <a:srgbClr val="3F3F3F"/>
              </a:solidFill>
              <a:latin typeface="Trebuchet MS"/>
              <a:ea typeface="Trebuchet MS"/>
              <a:cs typeface="Trebuchet MS"/>
              <a:sym typeface="Trebuchet M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g3d14e1766c4_2_34"/>
          <p:cNvSpPr txBox="1">
            <a:spLocks noGrp="1"/>
          </p:cNvSpPr>
          <p:nvPr>
            <p:ph type="title"/>
          </p:nvPr>
        </p:nvSpPr>
        <p:spPr>
          <a:xfrm>
            <a:off x="653700" y="266700"/>
            <a:ext cx="8145600" cy="776400"/>
          </a:xfrm>
          <a:prstGeom prst="rect">
            <a:avLst/>
          </a:prstGeom>
          <a:noFill/>
          <a:ln>
            <a:noFill/>
          </a:ln>
        </p:spPr>
        <p:txBody>
          <a:bodyPr spcFirstLastPara="1" wrap="square" lIns="91425" tIns="45700" rIns="91425" bIns="45700" anchor="t" anchorCtr="0">
            <a:normAutofit fontScale="90000"/>
          </a:bodyPr>
          <a:lstStyle/>
          <a:p>
            <a:pPr marL="0" lvl="0" indent="0" algn="l" rtl="0">
              <a:lnSpc>
                <a:spcPct val="100000"/>
              </a:lnSpc>
              <a:spcBef>
                <a:spcPts val="0"/>
              </a:spcBef>
              <a:spcAft>
                <a:spcPts val="0"/>
              </a:spcAft>
              <a:buSzPct val="50000"/>
              <a:buNone/>
            </a:pPr>
            <a:r>
              <a:rPr lang="en-GB"/>
              <a:t>Attendance Weekly Leaders Summer Term:</a:t>
            </a:r>
            <a:endParaRPr/>
          </a:p>
        </p:txBody>
      </p:sp>
      <p:pic>
        <p:nvPicPr>
          <p:cNvPr id="282" name="Google Shape;282;g3d14e1766c4_2_34"/>
          <p:cNvPicPr preferRelativeResize="0"/>
          <p:nvPr/>
        </p:nvPicPr>
        <p:blipFill rotWithShape="1">
          <a:blip r:embed="rId3">
            <a:alphaModFix/>
          </a:blip>
          <a:srcRect/>
          <a:stretch/>
        </p:blipFill>
        <p:spPr>
          <a:xfrm>
            <a:off x="239869" y="1456925"/>
            <a:ext cx="2338157" cy="3117527"/>
          </a:xfrm>
          <a:prstGeom prst="rect">
            <a:avLst/>
          </a:prstGeom>
          <a:noFill/>
          <a:ln w="19050" cap="flat" cmpd="sng">
            <a:solidFill>
              <a:srgbClr val="000000"/>
            </a:solidFill>
            <a:prstDash val="solid"/>
            <a:round/>
            <a:headEnd type="none" w="sm" len="sm"/>
            <a:tailEnd type="none" w="sm" len="sm"/>
          </a:ln>
        </p:spPr>
      </p:pic>
      <p:pic>
        <p:nvPicPr>
          <p:cNvPr id="283" name="Google Shape;283;g3d14e1766c4_2_34"/>
          <p:cNvPicPr preferRelativeResize="0"/>
          <p:nvPr/>
        </p:nvPicPr>
        <p:blipFill rotWithShape="1">
          <a:blip r:embed="rId4">
            <a:alphaModFix/>
          </a:blip>
          <a:srcRect l="892" t="27927" b="1427"/>
          <a:stretch/>
        </p:blipFill>
        <p:spPr>
          <a:xfrm>
            <a:off x="2532625" y="1456925"/>
            <a:ext cx="7011275" cy="3117525"/>
          </a:xfrm>
          <a:prstGeom prst="rect">
            <a:avLst/>
          </a:prstGeom>
          <a:noFill/>
          <a:ln w="19050" cap="flat" cmpd="sng">
            <a:solidFill>
              <a:schemeClr val="dk2"/>
            </a:solidFill>
            <a:prstDash val="solid"/>
            <a:round/>
            <a:headEnd type="none" w="sm" len="sm"/>
            <a:tailEnd type="none" w="sm" len="sm"/>
          </a:ln>
        </p:spPr>
      </p:pic>
      <p:sp>
        <p:nvSpPr>
          <p:cNvPr id="284" name="Google Shape;284;g3d14e1766c4_2_34"/>
          <p:cNvSpPr txBox="1"/>
          <p:nvPr/>
        </p:nvSpPr>
        <p:spPr>
          <a:xfrm>
            <a:off x="1864125" y="5562925"/>
            <a:ext cx="6259500" cy="461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rgbClr val="3F3F3F"/>
                </a:solidFill>
                <a:latin typeface="Trebuchet MS"/>
                <a:ea typeface="Trebuchet MS"/>
                <a:cs typeface="Trebuchet MS"/>
                <a:sym typeface="Trebuchet MS"/>
              </a:rPr>
              <a:t>Winners of the Pitch on Friday - Reception and Year 3</a:t>
            </a:r>
            <a:endParaRPr sz="1800" b="0" i="0" u="none" strike="noStrike" cap="none">
              <a:solidFill>
                <a:srgbClr val="3F3F3F"/>
              </a:solidFill>
              <a:latin typeface="Trebuchet MS"/>
              <a:ea typeface="Trebuchet MS"/>
              <a:cs typeface="Trebuchet MS"/>
              <a:sym typeface="Trebuchet M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g33a8f3736ad_1_0"/>
          <p:cNvSpPr txBox="1">
            <a:spLocks noGrp="1"/>
          </p:cNvSpPr>
          <p:nvPr>
            <p:ph type="subTitle" idx="1"/>
          </p:nvPr>
        </p:nvSpPr>
        <p:spPr>
          <a:xfrm>
            <a:off x="2999656" y="5085184"/>
            <a:ext cx="6400800" cy="1415100"/>
          </a:xfrm>
          <a:prstGeom prst="rect">
            <a:avLst/>
          </a:prstGeom>
          <a:noFill/>
          <a:ln>
            <a:noFill/>
          </a:ln>
        </p:spPr>
        <p:txBody>
          <a:bodyPr spcFirstLastPara="1" wrap="square" lIns="91425" tIns="45700" rIns="91425" bIns="45700" anchor="t" anchorCtr="0">
            <a:normAutofit fontScale="92500"/>
          </a:bodyPr>
          <a:lstStyle/>
          <a:p>
            <a:pPr marL="0" lvl="0" indent="0" algn="ctr" rtl="0">
              <a:lnSpc>
                <a:spcPct val="100000"/>
              </a:lnSpc>
              <a:spcBef>
                <a:spcPts val="0"/>
              </a:spcBef>
              <a:spcAft>
                <a:spcPts val="0"/>
              </a:spcAft>
              <a:buSzPts val="1920"/>
              <a:buNone/>
            </a:pPr>
            <a:r>
              <a:rPr lang="en-GB" sz="2400" b="1">
                <a:solidFill>
                  <a:schemeClr val="dk1"/>
                </a:solidFill>
                <a:latin typeface="Century Gothic"/>
                <a:ea typeface="Century Gothic"/>
                <a:cs typeface="Century Gothic"/>
                <a:sym typeface="Century Gothic"/>
              </a:rPr>
              <a:t>Whole School </a:t>
            </a:r>
            <a:endParaRPr/>
          </a:p>
          <a:p>
            <a:pPr marL="0" lvl="0" indent="0" algn="ctr" rtl="0">
              <a:lnSpc>
                <a:spcPct val="100000"/>
              </a:lnSpc>
              <a:spcBef>
                <a:spcPts val="1000"/>
              </a:spcBef>
              <a:spcAft>
                <a:spcPts val="0"/>
              </a:spcAft>
              <a:buSzPts val="1920"/>
              <a:buNone/>
            </a:pPr>
            <a:r>
              <a:rPr lang="en-GB" sz="2400" b="1">
                <a:solidFill>
                  <a:schemeClr val="dk1"/>
                </a:solidFill>
                <a:latin typeface="Century Gothic"/>
                <a:ea typeface="Century Gothic"/>
                <a:cs typeface="Century Gothic"/>
                <a:sym typeface="Century Gothic"/>
              </a:rPr>
              <a:t> </a:t>
            </a:r>
            <a:r>
              <a:rPr lang="en-GB" sz="3600" b="1">
                <a:solidFill>
                  <a:schemeClr val="dk1"/>
                </a:solidFill>
                <a:latin typeface="Century Gothic"/>
                <a:ea typeface="Century Gothic"/>
                <a:cs typeface="Century Gothic"/>
                <a:sym typeface="Century Gothic"/>
              </a:rPr>
              <a:t>Star of the Week </a:t>
            </a:r>
            <a:endParaRPr sz="3600" b="1">
              <a:solidFill>
                <a:schemeClr val="dk1"/>
              </a:solidFill>
              <a:latin typeface="Century Gothic"/>
              <a:ea typeface="Century Gothic"/>
              <a:cs typeface="Century Gothic"/>
              <a:sym typeface="Century Gothic"/>
            </a:endParaRPr>
          </a:p>
          <a:p>
            <a:pPr marL="0" lvl="0" indent="0" algn="ctr" rtl="0">
              <a:lnSpc>
                <a:spcPct val="100000"/>
              </a:lnSpc>
              <a:spcBef>
                <a:spcPts val="1000"/>
              </a:spcBef>
              <a:spcAft>
                <a:spcPts val="0"/>
              </a:spcAft>
              <a:buSzPts val="1920"/>
              <a:buNone/>
            </a:pPr>
            <a:r>
              <a:rPr lang="en-GB" sz="2400" b="1">
                <a:solidFill>
                  <a:schemeClr val="dk1"/>
                </a:solidFill>
                <a:latin typeface="Century Gothic"/>
                <a:ea typeface="Century Gothic"/>
                <a:cs typeface="Century Gothic"/>
                <a:sym typeface="Century Gothic"/>
              </a:rPr>
              <a:t>Friday 1st May 2026</a:t>
            </a:r>
            <a:endParaRPr sz="2400" b="1">
              <a:solidFill>
                <a:schemeClr val="dk1"/>
              </a:solidFill>
              <a:latin typeface="Century Gothic"/>
              <a:ea typeface="Century Gothic"/>
              <a:cs typeface="Century Gothic"/>
              <a:sym typeface="Century Gothic"/>
            </a:endParaRPr>
          </a:p>
        </p:txBody>
      </p:sp>
      <p:pic>
        <p:nvPicPr>
          <p:cNvPr id="291" name="Google Shape;291;g33a8f3736ad_1_0" descr="C:\Users\chinkson\AppData\Local\Microsoft\Windows\INetCache\Content.Word\StMarysCatholicSchool_Logo_RGB.PNG"/>
          <p:cNvPicPr preferRelativeResize="0"/>
          <p:nvPr/>
        </p:nvPicPr>
        <p:blipFill rotWithShape="1">
          <a:blip r:embed="rId3">
            <a:alphaModFix/>
          </a:blip>
          <a:srcRect/>
          <a:stretch/>
        </p:blipFill>
        <p:spPr>
          <a:xfrm>
            <a:off x="4986337" y="1700809"/>
            <a:ext cx="2837855" cy="2920404"/>
          </a:xfrm>
          <a:prstGeom prst="rect">
            <a:avLst/>
          </a:prstGeom>
          <a:noFill/>
          <a:ln>
            <a:noFill/>
          </a:ln>
        </p:spPr>
      </p:pic>
      <p:pic>
        <p:nvPicPr>
          <p:cNvPr id="292" name="Google Shape;292;g33a8f3736ad_1_0"/>
          <p:cNvPicPr preferRelativeResize="0"/>
          <p:nvPr/>
        </p:nvPicPr>
        <p:blipFill rotWithShape="1">
          <a:blip r:embed="rId4">
            <a:alphaModFix/>
          </a:blip>
          <a:srcRect/>
          <a:stretch/>
        </p:blipFill>
        <p:spPr>
          <a:xfrm>
            <a:off x="3431704" y="476672"/>
            <a:ext cx="5732555" cy="937289"/>
          </a:xfrm>
          <a:prstGeom prst="rect">
            <a:avLst/>
          </a:prstGeom>
          <a:noFill/>
          <a:ln>
            <a:noFill/>
          </a:ln>
        </p:spPr>
      </p:pic>
      <p:pic>
        <p:nvPicPr>
          <p:cNvPr id="293" name="Google Shape;293;g33a8f3736ad_1_0"/>
          <p:cNvPicPr preferRelativeResize="0"/>
          <p:nvPr/>
        </p:nvPicPr>
        <p:blipFill rotWithShape="1">
          <a:blip r:embed="rId5">
            <a:alphaModFix/>
          </a:blip>
          <a:srcRect/>
          <a:stretch/>
        </p:blipFill>
        <p:spPr>
          <a:xfrm>
            <a:off x="10704512" y="260649"/>
            <a:ext cx="1028691" cy="958552"/>
          </a:xfrm>
          <a:prstGeom prst="rect">
            <a:avLst/>
          </a:prstGeom>
          <a:noFill/>
          <a:ln>
            <a:noFill/>
          </a:ln>
        </p:spPr>
      </p:pic>
      <p:pic>
        <p:nvPicPr>
          <p:cNvPr id="294" name="Google Shape;294;g33a8f3736ad_1_0"/>
          <p:cNvPicPr preferRelativeResize="0"/>
          <p:nvPr/>
        </p:nvPicPr>
        <p:blipFill rotWithShape="1">
          <a:blip r:embed="rId5">
            <a:alphaModFix/>
          </a:blip>
          <a:srcRect/>
          <a:stretch/>
        </p:blipFill>
        <p:spPr>
          <a:xfrm>
            <a:off x="263351" y="188640"/>
            <a:ext cx="1110431" cy="103471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pic>
        <p:nvPicPr>
          <p:cNvPr id="157" name="Google Shape;157;p2" descr="C:\Users\lherman\AppData\Local\Microsoft\Windows\Temporary Internet Files\Content.Outlook\790V5TZ6\StMarysCatholicSchool_Logo_RGB.PNG"/>
          <p:cNvPicPr preferRelativeResize="0"/>
          <p:nvPr/>
        </p:nvPicPr>
        <p:blipFill rotWithShape="1">
          <a:blip r:embed="rId3">
            <a:alphaModFix/>
          </a:blip>
          <a:srcRect/>
          <a:stretch/>
        </p:blipFill>
        <p:spPr>
          <a:xfrm>
            <a:off x="364668" y="334971"/>
            <a:ext cx="1008112" cy="940904"/>
          </a:xfrm>
          <a:prstGeom prst="rect">
            <a:avLst/>
          </a:prstGeom>
          <a:noFill/>
          <a:ln>
            <a:noFill/>
          </a:ln>
        </p:spPr>
      </p:pic>
      <p:sp>
        <p:nvSpPr>
          <p:cNvPr id="158" name="Google Shape;158;p2"/>
          <p:cNvSpPr/>
          <p:nvPr/>
        </p:nvSpPr>
        <p:spPr>
          <a:xfrm>
            <a:off x="2063552" y="334971"/>
            <a:ext cx="8814284" cy="31700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GB" sz="2000" b="1" i="0" u="none" strike="noStrike" cap="none">
                <a:solidFill>
                  <a:srgbClr val="0000FF"/>
                </a:solidFill>
                <a:latin typeface="Comic Sans MS"/>
                <a:ea typeface="Comic Sans MS"/>
                <a:cs typeface="Comic Sans MS"/>
                <a:sym typeface="Comic Sans MS"/>
              </a:rPr>
              <a:t>Our Father who art in Heaven</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r>
              <a:rPr lang="en-GB" sz="2000" b="1" i="0" u="none" strike="noStrike" cap="none">
                <a:solidFill>
                  <a:srgbClr val="0000FF"/>
                </a:solidFill>
                <a:latin typeface="Comic Sans MS"/>
                <a:ea typeface="Comic Sans MS"/>
                <a:cs typeface="Comic Sans MS"/>
                <a:sym typeface="Comic Sans MS"/>
              </a:rPr>
              <a:t>Hallowed be Thy Name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r>
              <a:rPr lang="en-GB" sz="2000" b="1" i="0" u="none" strike="noStrike" cap="none">
                <a:solidFill>
                  <a:srgbClr val="0000FF"/>
                </a:solidFill>
                <a:latin typeface="Comic Sans MS"/>
                <a:ea typeface="Comic Sans MS"/>
                <a:cs typeface="Comic Sans MS"/>
                <a:sym typeface="Comic Sans MS"/>
              </a:rPr>
              <a:t>Thy Kingdom come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r>
              <a:rPr lang="en-GB" sz="2000" b="1" i="0" u="none" strike="noStrike" cap="none">
                <a:solidFill>
                  <a:srgbClr val="0000FF"/>
                </a:solidFill>
                <a:latin typeface="Comic Sans MS"/>
                <a:ea typeface="Comic Sans MS"/>
                <a:cs typeface="Comic Sans MS"/>
                <a:sym typeface="Comic Sans MS"/>
              </a:rPr>
              <a:t>Thy will be done on Earth as it is in Heaven</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r>
              <a:rPr lang="en-GB" sz="2000" b="1" i="0" u="none" strike="noStrike" cap="none">
                <a:solidFill>
                  <a:srgbClr val="0000FF"/>
                </a:solidFill>
                <a:latin typeface="Comic Sans MS"/>
                <a:ea typeface="Comic Sans MS"/>
                <a:cs typeface="Comic Sans MS"/>
                <a:sym typeface="Comic Sans MS"/>
              </a:rPr>
              <a:t>Give us this day our daily bread</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r>
              <a:rPr lang="en-GB" sz="2000" b="1" i="0" u="none" strike="noStrike" cap="none">
                <a:solidFill>
                  <a:srgbClr val="0000FF"/>
                </a:solidFill>
                <a:latin typeface="Comic Sans MS"/>
                <a:ea typeface="Comic Sans MS"/>
                <a:cs typeface="Comic Sans MS"/>
                <a:sym typeface="Comic Sans MS"/>
              </a:rPr>
              <a:t>And forgive us our trespasses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r>
              <a:rPr lang="en-GB" sz="2000" b="1" i="0" u="none" strike="noStrike" cap="none">
                <a:solidFill>
                  <a:srgbClr val="0000FF"/>
                </a:solidFill>
                <a:latin typeface="Comic Sans MS"/>
                <a:ea typeface="Comic Sans MS"/>
                <a:cs typeface="Comic Sans MS"/>
                <a:sym typeface="Comic Sans MS"/>
              </a:rPr>
              <a:t>As we forgive those who trespass against us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r>
              <a:rPr lang="en-GB" sz="2000" b="1" i="0" u="none" strike="noStrike" cap="none">
                <a:solidFill>
                  <a:srgbClr val="0000FF"/>
                </a:solidFill>
                <a:latin typeface="Comic Sans MS"/>
                <a:ea typeface="Comic Sans MS"/>
                <a:cs typeface="Comic Sans MS"/>
                <a:sym typeface="Comic Sans MS"/>
              </a:rPr>
              <a:t>And lead us not into temptation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r>
              <a:rPr lang="en-GB" sz="2000" b="1" i="0" u="none" strike="noStrike" cap="none">
                <a:solidFill>
                  <a:srgbClr val="0000FF"/>
                </a:solidFill>
                <a:latin typeface="Comic Sans MS"/>
                <a:ea typeface="Comic Sans MS"/>
                <a:cs typeface="Comic Sans MS"/>
                <a:sym typeface="Comic Sans MS"/>
              </a:rPr>
              <a:t>But deliver us from evil</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r>
              <a:rPr lang="en-GB" sz="2000" b="1" i="0" u="none" strike="noStrike" cap="none">
                <a:solidFill>
                  <a:srgbClr val="0000FF"/>
                </a:solidFill>
                <a:latin typeface="Comic Sans MS"/>
                <a:ea typeface="Comic Sans MS"/>
                <a:cs typeface="Comic Sans MS"/>
                <a:sym typeface="Comic Sans MS"/>
              </a:rPr>
              <a:t>Amen</a:t>
            </a:r>
            <a:endParaRPr sz="1400" b="0" i="0" u="none" strike="noStrike" cap="none">
              <a:solidFill>
                <a:srgbClr val="000000"/>
              </a:solidFill>
              <a:latin typeface="Arial"/>
              <a:ea typeface="Arial"/>
              <a:cs typeface="Arial"/>
              <a:sym typeface="Arial"/>
            </a:endParaRPr>
          </a:p>
        </p:txBody>
      </p:sp>
      <p:pic>
        <p:nvPicPr>
          <p:cNvPr id="159" name="Google Shape;159;p2" descr="Blog | Mary, Mother of the Church"/>
          <p:cNvPicPr preferRelativeResize="0"/>
          <p:nvPr/>
        </p:nvPicPr>
        <p:blipFill rotWithShape="1">
          <a:blip r:embed="rId4">
            <a:alphaModFix/>
          </a:blip>
          <a:srcRect/>
          <a:stretch/>
        </p:blipFill>
        <p:spPr>
          <a:xfrm>
            <a:off x="4655840" y="3789040"/>
            <a:ext cx="3335005" cy="2880320"/>
          </a:xfrm>
          <a:prstGeom prst="rect">
            <a:avLst/>
          </a:prstGeom>
          <a:noFill/>
          <a:ln>
            <a:noFill/>
          </a:ln>
        </p:spPr>
      </p:pic>
      <p:pic>
        <p:nvPicPr>
          <p:cNvPr id="160" name="Google Shape;160;p2" descr="C:\Users\lherman\AppData\Local\Microsoft\Windows\Temporary Internet Files\Content.Outlook\790V5TZ6\StMarysCatholicSchool_Logo_RGB.PNG"/>
          <p:cNvPicPr preferRelativeResize="0"/>
          <p:nvPr/>
        </p:nvPicPr>
        <p:blipFill rotWithShape="1">
          <a:blip r:embed="rId3">
            <a:alphaModFix/>
          </a:blip>
          <a:srcRect/>
          <a:stretch/>
        </p:blipFill>
        <p:spPr>
          <a:xfrm>
            <a:off x="10560496" y="360822"/>
            <a:ext cx="1008112" cy="94090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pic>
        <p:nvPicPr>
          <p:cNvPr id="165" name="Google Shape;165;p3" descr="Mary, Mother Of Jesus Madonna, PNG, 588x792px, Mary, Art, Ave Maria, Child  Jesus, Christianity Download Free"/>
          <p:cNvPicPr preferRelativeResize="0"/>
          <p:nvPr/>
        </p:nvPicPr>
        <p:blipFill rotWithShape="1">
          <a:blip r:embed="rId3">
            <a:alphaModFix/>
          </a:blip>
          <a:srcRect/>
          <a:stretch/>
        </p:blipFill>
        <p:spPr>
          <a:xfrm>
            <a:off x="1237863" y="404664"/>
            <a:ext cx="2109187" cy="2405581"/>
          </a:xfrm>
          <a:prstGeom prst="rect">
            <a:avLst/>
          </a:prstGeom>
          <a:noFill/>
          <a:ln>
            <a:noFill/>
          </a:ln>
        </p:spPr>
      </p:pic>
      <p:sp>
        <p:nvSpPr>
          <p:cNvPr id="166" name="Google Shape;166;p3"/>
          <p:cNvSpPr txBox="1">
            <a:spLocks noGrp="1"/>
          </p:cNvSpPr>
          <p:nvPr>
            <p:ph type="body" idx="1"/>
          </p:nvPr>
        </p:nvSpPr>
        <p:spPr>
          <a:xfrm>
            <a:off x="3347051" y="774620"/>
            <a:ext cx="5125214" cy="5802542"/>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SzPts val="2240"/>
              <a:buNone/>
            </a:pPr>
            <a:r>
              <a:rPr lang="en-GB" sz="2800">
                <a:solidFill>
                  <a:srgbClr val="00B050"/>
                </a:solidFill>
                <a:latin typeface="Comic Sans MS"/>
                <a:ea typeface="Comic Sans MS"/>
                <a:cs typeface="Comic Sans MS"/>
                <a:sym typeface="Comic Sans MS"/>
              </a:rPr>
              <a:t>Hail Mary, Full of Grace</a:t>
            </a:r>
            <a:endParaRPr/>
          </a:p>
          <a:p>
            <a:pPr marL="0" lvl="0" indent="0" algn="ctr" rtl="0">
              <a:lnSpc>
                <a:spcPct val="100000"/>
              </a:lnSpc>
              <a:spcBef>
                <a:spcPts val="1000"/>
              </a:spcBef>
              <a:spcAft>
                <a:spcPts val="0"/>
              </a:spcAft>
              <a:buSzPts val="2240"/>
              <a:buNone/>
            </a:pPr>
            <a:r>
              <a:rPr lang="en-GB" sz="2800">
                <a:solidFill>
                  <a:srgbClr val="00B050"/>
                </a:solidFill>
                <a:latin typeface="Comic Sans MS"/>
                <a:ea typeface="Comic Sans MS"/>
                <a:cs typeface="Comic Sans MS"/>
                <a:sym typeface="Comic Sans MS"/>
              </a:rPr>
              <a:t>The Lord is with Thee</a:t>
            </a:r>
            <a:endParaRPr/>
          </a:p>
          <a:p>
            <a:pPr marL="0" lvl="0" indent="0" algn="ctr" rtl="0">
              <a:lnSpc>
                <a:spcPct val="100000"/>
              </a:lnSpc>
              <a:spcBef>
                <a:spcPts val="1000"/>
              </a:spcBef>
              <a:spcAft>
                <a:spcPts val="0"/>
              </a:spcAft>
              <a:buSzPts val="2240"/>
              <a:buNone/>
            </a:pPr>
            <a:r>
              <a:rPr lang="en-GB" sz="2800">
                <a:solidFill>
                  <a:srgbClr val="00B050"/>
                </a:solidFill>
                <a:latin typeface="Comic Sans MS"/>
                <a:ea typeface="Comic Sans MS"/>
                <a:cs typeface="Comic Sans MS"/>
                <a:sym typeface="Comic Sans MS"/>
              </a:rPr>
              <a:t>Blessed are Thou amongst women </a:t>
            </a:r>
            <a:endParaRPr/>
          </a:p>
          <a:p>
            <a:pPr marL="0" lvl="0" indent="0" algn="ctr" rtl="0">
              <a:lnSpc>
                <a:spcPct val="100000"/>
              </a:lnSpc>
              <a:spcBef>
                <a:spcPts val="1000"/>
              </a:spcBef>
              <a:spcAft>
                <a:spcPts val="0"/>
              </a:spcAft>
              <a:buSzPts val="2240"/>
              <a:buNone/>
            </a:pPr>
            <a:r>
              <a:rPr lang="en-GB" sz="2800">
                <a:solidFill>
                  <a:srgbClr val="00B050"/>
                </a:solidFill>
                <a:latin typeface="Comic Sans MS"/>
                <a:ea typeface="Comic Sans MS"/>
                <a:cs typeface="Comic Sans MS"/>
                <a:sym typeface="Comic Sans MS"/>
              </a:rPr>
              <a:t>And Blessed is the fruit of Thy womb, Jesus</a:t>
            </a:r>
            <a:endParaRPr/>
          </a:p>
          <a:p>
            <a:pPr marL="0" lvl="0" indent="0" algn="ctr" rtl="0">
              <a:lnSpc>
                <a:spcPct val="100000"/>
              </a:lnSpc>
              <a:spcBef>
                <a:spcPts val="1000"/>
              </a:spcBef>
              <a:spcAft>
                <a:spcPts val="0"/>
              </a:spcAft>
              <a:buSzPts val="2240"/>
              <a:buNone/>
            </a:pPr>
            <a:r>
              <a:rPr lang="en-GB" sz="2800">
                <a:solidFill>
                  <a:srgbClr val="00B050"/>
                </a:solidFill>
                <a:latin typeface="Comic Sans MS"/>
                <a:ea typeface="Comic Sans MS"/>
                <a:cs typeface="Comic Sans MS"/>
                <a:sym typeface="Comic Sans MS"/>
              </a:rPr>
              <a:t>Holy Mary , Mother of God</a:t>
            </a:r>
            <a:endParaRPr/>
          </a:p>
          <a:p>
            <a:pPr marL="0" lvl="0" indent="0" algn="ctr" rtl="0">
              <a:lnSpc>
                <a:spcPct val="100000"/>
              </a:lnSpc>
              <a:spcBef>
                <a:spcPts val="1000"/>
              </a:spcBef>
              <a:spcAft>
                <a:spcPts val="0"/>
              </a:spcAft>
              <a:buSzPts val="2240"/>
              <a:buNone/>
            </a:pPr>
            <a:r>
              <a:rPr lang="en-GB" sz="2800">
                <a:solidFill>
                  <a:srgbClr val="00B050"/>
                </a:solidFill>
                <a:latin typeface="Comic Sans MS"/>
                <a:ea typeface="Comic Sans MS"/>
                <a:cs typeface="Comic Sans MS"/>
                <a:sym typeface="Comic Sans MS"/>
              </a:rPr>
              <a:t>Pray for us sinners </a:t>
            </a:r>
            <a:endParaRPr/>
          </a:p>
          <a:p>
            <a:pPr marL="0" lvl="0" indent="0" algn="ctr" rtl="0">
              <a:lnSpc>
                <a:spcPct val="100000"/>
              </a:lnSpc>
              <a:spcBef>
                <a:spcPts val="1000"/>
              </a:spcBef>
              <a:spcAft>
                <a:spcPts val="0"/>
              </a:spcAft>
              <a:buSzPts val="2240"/>
              <a:buNone/>
            </a:pPr>
            <a:r>
              <a:rPr lang="en-GB" sz="2800">
                <a:solidFill>
                  <a:srgbClr val="00B050"/>
                </a:solidFill>
                <a:latin typeface="Comic Sans MS"/>
                <a:ea typeface="Comic Sans MS"/>
                <a:cs typeface="Comic Sans MS"/>
                <a:sym typeface="Comic Sans MS"/>
              </a:rPr>
              <a:t>Now and in the hour of our death</a:t>
            </a:r>
            <a:endParaRPr/>
          </a:p>
          <a:p>
            <a:pPr marL="0" lvl="0" indent="0" algn="ctr" rtl="0">
              <a:lnSpc>
                <a:spcPct val="100000"/>
              </a:lnSpc>
              <a:spcBef>
                <a:spcPts val="1000"/>
              </a:spcBef>
              <a:spcAft>
                <a:spcPts val="0"/>
              </a:spcAft>
              <a:buSzPts val="2240"/>
              <a:buNone/>
            </a:pPr>
            <a:r>
              <a:rPr lang="en-GB" sz="2800">
                <a:solidFill>
                  <a:srgbClr val="00B050"/>
                </a:solidFill>
                <a:latin typeface="Comic Sans MS"/>
                <a:ea typeface="Comic Sans MS"/>
                <a:cs typeface="Comic Sans MS"/>
                <a:sym typeface="Comic Sans MS"/>
              </a:rPr>
              <a:t>Amen</a:t>
            </a:r>
            <a:endParaRPr sz="2800">
              <a:solidFill>
                <a:srgbClr val="00B050"/>
              </a:solidFill>
              <a:latin typeface="Comic Sans MS"/>
              <a:ea typeface="Comic Sans MS"/>
              <a:cs typeface="Comic Sans MS"/>
              <a:sym typeface="Comic Sans MS"/>
            </a:endParaRPr>
          </a:p>
        </p:txBody>
      </p:sp>
      <p:pic>
        <p:nvPicPr>
          <p:cNvPr id="167" name="Google Shape;167;p3" descr="Mary, Mother of Jesus – Diocesan"/>
          <p:cNvPicPr preferRelativeResize="0"/>
          <p:nvPr/>
        </p:nvPicPr>
        <p:blipFill rotWithShape="1">
          <a:blip r:embed="rId4">
            <a:alphaModFix/>
          </a:blip>
          <a:srcRect/>
          <a:stretch/>
        </p:blipFill>
        <p:spPr>
          <a:xfrm>
            <a:off x="8976320" y="4243415"/>
            <a:ext cx="2520280" cy="2356074"/>
          </a:xfrm>
          <a:prstGeom prst="rect">
            <a:avLst/>
          </a:prstGeom>
          <a:noFill/>
          <a:ln>
            <a:noFill/>
          </a:ln>
        </p:spPr>
      </p:pic>
      <p:pic>
        <p:nvPicPr>
          <p:cNvPr id="168" name="Google Shape;168;p3"/>
          <p:cNvPicPr preferRelativeResize="0"/>
          <p:nvPr/>
        </p:nvPicPr>
        <p:blipFill rotWithShape="1">
          <a:blip r:embed="rId5">
            <a:alphaModFix/>
          </a:blip>
          <a:srcRect/>
          <a:stretch/>
        </p:blipFill>
        <p:spPr>
          <a:xfrm>
            <a:off x="10699870" y="306049"/>
            <a:ext cx="988523" cy="921123"/>
          </a:xfrm>
          <a:prstGeom prst="rect">
            <a:avLst/>
          </a:prstGeom>
          <a:noFill/>
          <a:ln>
            <a:noFill/>
          </a:ln>
        </p:spPr>
      </p:pic>
      <p:pic>
        <p:nvPicPr>
          <p:cNvPr id="169" name="Google Shape;169;p3"/>
          <p:cNvPicPr preferRelativeResize="0"/>
          <p:nvPr/>
        </p:nvPicPr>
        <p:blipFill rotWithShape="1">
          <a:blip r:embed="rId5">
            <a:alphaModFix/>
          </a:blip>
          <a:srcRect/>
          <a:stretch/>
        </p:blipFill>
        <p:spPr>
          <a:xfrm>
            <a:off x="130923" y="188640"/>
            <a:ext cx="988523" cy="921123"/>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4"/>
          <p:cNvSpPr/>
          <p:nvPr/>
        </p:nvSpPr>
        <p:spPr>
          <a:xfrm>
            <a:off x="2135560" y="764704"/>
            <a:ext cx="6048672" cy="48397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GB" sz="2800" b="1" i="0" u="none" strike="noStrike" cap="none">
                <a:solidFill>
                  <a:srgbClr val="FF0000"/>
                </a:solidFill>
                <a:latin typeface="Century Gothic"/>
                <a:ea typeface="Century Gothic"/>
                <a:cs typeface="Century Gothic"/>
                <a:sym typeface="Century Gothic"/>
              </a:rPr>
              <a:t>St Mary’s School Prayer</a:t>
            </a:r>
            <a:endParaRPr sz="800" b="0" i="0" u="none" strike="noStrike" cap="none">
              <a:solidFill>
                <a:schemeClr val="dk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050"/>
              <a:buFont typeface="Arial"/>
              <a:buNone/>
            </a:pPr>
            <a:r>
              <a:rPr lang="en-GB" sz="1050" b="1" i="0" u="none" strike="noStrike" cap="none">
                <a:solidFill>
                  <a:schemeClr val="dk1"/>
                </a:solidFill>
                <a:latin typeface="Century Gothic"/>
                <a:ea typeface="Century Gothic"/>
                <a:cs typeface="Century Gothic"/>
                <a:sym typeface="Century Gothic"/>
              </a:rPr>
              <a:t> </a:t>
            </a:r>
            <a:endParaRPr sz="800" b="0" i="0" u="none" strike="noStrike" cap="none">
              <a:solidFill>
                <a:schemeClr val="dk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800"/>
              <a:buFont typeface="Arial"/>
              <a:buNone/>
            </a:pPr>
            <a:r>
              <a:rPr lang="en-GB" sz="1800" b="1" i="0" u="none" strike="noStrike" cap="none">
                <a:solidFill>
                  <a:schemeClr val="dk1"/>
                </a:solidFill>
                <a:latin typeface="Century Gothic"/>
                <a:ea typeface="Century Gothic"/>
                <a:cs typeface="Century Gothic"/>
                <a:sym typeface="Century Gothic"/>
              </a:rPr>
              <a:t>O Holy Mary,</a:t>
            </a:r>
            <a:endParaRPr sz="800" b="0" i="0" u="none" strike="noStrike" cap="none">
              <a:solidFill>
                <a:schemeClr val="dk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800"/>
              <a:buFont typeface="Arial"/>
              <a:buNone/>
            </a:pPr>
            <a:r>
              <a:rPr lang="en-GB" sz="1800" b="1" i="0" u="none" strike="noStrike" cap="none">
                <a:solidFill>
                  <a:schemeClr val="dk1"/>
                </a:solidFill>
                <a:latin typeface="Century Gothic"/>
                <a:ea typeface="Century Gothic"/>
                <a:cs typeface="Century Gothic"/>
                <a:sym typeface="Century Gothic"/>
              </a:rPr>
              <a:t>Mother and Patron of our school, </a:t>
            </a:r>
            <a:endParaRPr sz="800" b="0" i="0" u="none" strike="noStrike" cap="none">
              <a:solidFill>
                <a:schemeClr val="dk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800"/>
              <a:buFont typeface="Arial"/>
              <a:buNone/>
            </a:pPr>
            <a:r>
              <a:rPr lang="en-GB" sz="1800" b="1" i="0" u="none" strike="noStrike" cap="none">
                <a:solidFill>
                  <a:schemeClr val="dk1"/>
                </a:solidFill>
                <a:latin typeface="Century Gothic"/>
                <a:ea typeface="Century Gothic"/>
                <a:cs typeface="Century Gothic"/>
                <a:sym typeface="Century Gothic"/>
              </a:rPr>
              <a:t>Turn your eyes of mercy towards us,</a:t>
            </a:r>
            <a:endParaRPr sz="800" b="0" i="0" u="none" strike="noStrike" cap="none">
              <a:solidFill>
                <a:schemeClr val="dk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800"/>
              <a:buFont typeface="Arial"/>
              <a:buNone/>
            </a:pPr>
            <a:r>
              <a:rPr lang="en-GB" sz="1800" b="1" i="0" u="none" strike="noStrike" cap="none">
                <a:solidFill>
                  <a:schemeClr val="dk1"/>
                </a:solidFill>
                <a:latin typeface="Century Gothic"/>
                <a:ea typeface="Century Gothic"/>
                <a:cs typeface="Century Gothic"/>
                <a:sym typeface="Century Gothic"/>
              </a:rPr>
              <a:t>that we may love God</a:t>
            </a:r>
            <a:endParaRPr sz="800" b="0" i="0" u="none" strike="noStrike" cap="none">
              <a:solidFill>
                <a:schemeClr val="dk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800"/>
              <a:buFont typeface="Arial"/>
              <a:buNone/>
            </a:pPr>
            <a:r>
              <a:rPr lang="en-GB" sz="1800" b="1" i="0" u="none" strike="noStrike" cap="none">
                <a:solidFill>
                  <a:schemeClr val="dk1"/>
                </a:solidFill>
                <a:latin typeface="Century Gothic"/>
                <a:ea typeface="Century Gothic"/>
                <a:cs typeface="Century Gothic"/>
                <a:sym typeface="Century Gothic"/>
              </a:rPr>
              <a:t>With all our hearts!</a:t>
            </a:r>
            <a:endParaRPr sz="800" b="0" i="0" u="none" strike="noStrike" cap="none">
              <a:solidFill>
                <a:schemeClr val="dk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800"/>
              <a:buFont typeface="Arial"/>
              <a:buNone/>
            </a:pPr>
            <a:r>
              <a:rPr lang="en-GB" sz="1800" b="1" i="0" u="none" strike="noStrike" cap="none">
                <a:solidFill>
                  <a:schemeClr val="dk1"/>
                </a:solidFill>
                <a:latin typeface="Century Gothic"/>
                <a:ea typeface="Century Gothic"/>
                <a:cs typeface="Century Gothic"/>
                <a:sym typeface="Century Gothic"/>
              </a:rPr>
              <a:t>May we imitate the tenderness</a:t>
            </a:r>
            <a:endParaRPr sz="800" b="0" i="0" u="none" strike="noStrike" cap="none">
              <a:solidFill>
                <a:schemeClr val="dk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800"/>
              <a:buFont typeface="Arial"/>
              <a:buNone/>
            </a:pPr>
            <a:r>
              <a:rPr lang="en-GB" sz="1800" b="1" i="0" u="none" strike="noStrike" cap="none">
                <a:solidFill>
                  <a:schemeClr val="dk1"/>
                </a:solidFill>
                <a:latin typeface="Century Gothic"/>
                <a:ea typeface="Century Gothic"/>
                <a:cs typeface="Century Gothic"/>
                <a:sym typeface="Century Gothic"/>
              </a:rPr>
              <a:t>of your Son, Jesus,</a:t>
            </a:r>
            <a:endParaRPr sz="800" b="0" i="0" u="none" strike="noStrike" cap="none">
              <a:solidFill>
                <a:schemeClr val="dk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800"/>
              <a:buFont typeface="Arial"/>
              <a:buNone/>
            </a:pPr>
            <a:r>
              <a:rPr lang="en-GB" sz="1800" b="1" i="0" u="none" strike="noStrike" cap="none">
                <a:solidFill>
                  <a:schemeClr val="dk1"/>
                </a:solidFill>
                <a:latin typeface="Century Gothic"/>
                <a:ea typeface="Century Gothic"/>
                <a:cs typeface="Century Gothic"/>
                <a:sym typeface="Century Gothic"/>
              </a:rPr>
              <a:t>showing love and respect</a:t>
            </a:r>
            <a:endParaRPr sz="800" b="0" i="0" u="none" strike="noStrike" cap="none">
              <a:solidFill>
                <a:schemeClr val="dk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800"/>
              <a:buFont typeface="Arial"/>
              <a:buNone/>
            </a:pPr>
            <a:r>
              <a:rPr lang="en-GB" sz="1800" b="1" i="0" u="none" strike="noStrike" cap="none">
                <a:solidFill>
                  <a:schemeClr val="dk1"/>
                </a:solidFill>
                <a:latin typeface="Century Gothic"/>
                <a:ea typeface="Century Gothic"/>
                <a:cs typeface="Century Gothic"/>
                <a:sym typeface="Century Gothic"/>
              </a:rPr>
              <a:t>For each person</a:t>
            </a:r>
            <a:endParaRPr sz="800" b="0" i="0" u="none" strike="noStrike" cap="none">
              <a:solidFill>
                <a:schemeClr val="dk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800"/>
              <a:buFont typeface="Arial"/>
              <a:buNone/>
            </a:pPr>
            <a:r>
              <a:rPr lang="en-GB" sz="1800" b="1" i="0" u="none" strike="noStrike" cap="none">
                <a:solidFill>
                  <a:schemeClr val="dk1"/>
                </a:solidFill>
                <a:latin typeface="Century Gothic"/>
                <a:ea typeface="Century Gothic"/>
                <a:cs typeface="Century Gothic"/>
                <a:sym typeface="Century Gothic"/>
              </a:rPr>
              <a:t>and ourselves as children of God.</a:t>
            </a:r>
            <a:endParaRPr sz="800" b="0" i="0" u="none" strike="noStrike" cap="none">
              <a:solidFill>
                <a:schemeClr val="dk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800"/>
              <a:buFont typeface="Arial"/>
              <a:buNone/>
            </a:pPr>
            <a:r>
              <a:rPr lang="en-GB" sz="1800" b="1" i="0" u="none" strike="noStrike" cap="none">
                <a:solidFill>
                  <a:schemeClr val="dk1"/>
                </a:solidFill>
                <a:latin typeface="Century Gothic"/>
                <a:ea typeface="Century Gothic"/>
                <a:cs typeface="Century Gothic"/>
                <a:sym typeface="Century Gothic"/>
              </a:rPr>
              <a:t>Guided by the Holy Spirit,</a:t>
            </a:r>
            <a:endParaRPr sz="800" b="0" i="0" u="none" strike="noStrike" cap="none">
              <a:solidFill>
                <a:schemeClr val="dk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800"/>
              <a:buFont typeface="Arial"/>
              <a:buNone/>
            </a:pPr>
            <a:r>
              <a:rPr lang="en-GB" sz="1800" b="1" i="0" u="none" strike="noStrike" cap="none">
                <a:solidFill>
                  <a:schemeClr val="dk1"/>
                </a:solidFill>
                <a:latin typeface="Century Gothic"/>
                <a:ea typeface="Century Gothic"/>
                <a:cs typeface="Century Gothic"/>
                <a:sym typeface="Century Gothic"/>
              </a:rPr>
              <a:t>May we create the school,</a:t>
            </a:r>
            <a:endParaRPr sz="800" b="0" i="0" u="none" strike="noStrike" cap="none">
              <a:solidFill>
                <a:schemeClr val="dk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800"/>
              <a:buFont typeface="Arial"/>
              <a:buNone/>
            </a:pPr>
            <a:r>
              <a:rPr lang="en-GB" sz="1800" b="1" i="0" u="none" strike="noStrike" cap="none">
                <a:solidFill>
                  <a:schemeClr val="dk1"/>
                </a:solidFill>
                <a:latin typeface="Century Gothic"/>
                <a:ea typeface="Century Gothic"/>
                <a:cs typeface="Century Gothic"/>
                <a:sym typeface="Century Gothic"/>
              </a:rPr>
              <a:t>where Mercy and Compassion</a:t>
            </a:r>
            <a:endParaRPr sz="800" b="0" i="0" u="none" strike="noStrike" cap="none">
              <a:solidFill>
                <a:schemeClr val="dk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800"/>
              <a:buFont typeface="Arial"/>
              <a:buNone/>
            </a:pPr>
            <a:r>
              <a:rPr lang="en-GB" sz="1800" b="1" i="0" u="none" strike="noStrike" cap="none">
                <a:solidFill>
                  <a:schemeClr val="dk1"/>
                </a:solidFill>
                <a:latin typeface="Century Gothic"/>
                <a:ea typeface="Century Gothic"/>
                <a:cs typeface="Century Gothic"/>
                <a:sym typeface="Century Gothic"/>
              </a:rPr>
              <a:t>Is the centre of our lives.</a:t>
            </a:r>
            <a:endParaRPr sz="800" b="0" i="0" u="none" strike="noStrike" cap="none">
              <a:solidFill>
                <a:schemeClr val="dk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800"/>
              <a:buFont typeface="Arial"/>
              <a:buNone/>
            </a:pPr>
            <a:r>
              <a:rPr lang="en-GB" sz="1800" b="1" i="0" u="none" strike="noStrike" cap="none">
                <a:solidFill>
                  <a:schemeClr val="dk1"/>
                </a:solidFill>
                <a:latin typeface="Century Gothic"/>
                <a:ea typeface="Century Gothic"/>
                <a:cs typeface="Century Gothic"/>
                <a:sym typeface="Century Gothic"/>
              </a:rPr>
              <a:t>Amen</a:t>
            </a:r>
            <a:endParaRPr sz="800" b="0" i="0" u="none" strike="noStrike" cap="none">
              <a:solidFill>
                <a:schemeClr val="dk1"/>
              </a:solidFill>
              <a:latin typeface="Times New Roman"/>
              <a:ea typeface="Times New Roman"/>
              <a:cs typeface="Times New Roman"/>
              <a:sym typeface="Times New Roman"/>
            </a:endParaRPr>
          </a:p>
        </p:txBody>
      </p:sp>
      <p:pic>
        <p:nvPicPr>
          <p:cNvPr id="175" name="Google Shape;175;p4"/>
          <p:cNvPicPr preferRelativeResize="0"/>
          <p:nvPr/>
        </p:nvPicPr>
        <p:blipFill rotWithShape="1">
          <a:blip r:embed="rId3">
            <a:alphaModFix/>
          </a:blip>
          <a:srcRect/>
          <a:stretch/>
        </p:blipFill>
        <p:spPr>
          <a:xfrm>
            <a:off x="10699870" y="306049"/>
            <a:ext cx="988523" cy="921123"/>
          </a:xfrm>
          <a:prstGeom prst="rect">
            <a:avLst/>
          </a:prstGeom>
          <a:noFill/>
          <a:ln>
            <a:noFill/>
          </a:ln>
        </p:spPr>
      </p:pic>
      <p:pic>
        <p:nvPicPr>
          <p:cNvPr id="176" name="Google Shape;176;p4"/>
          <p:cNvPicPr preferRelativeResize="0"/>
          <p:nvPr/>
        </p:nvPicPr>
        <p:blipFill rotWithShape="1">
          <a:blip r:embed="rId3">
            <a:alphaModFix/>
          </a:blip>
          <a:srcRect/>
          <a:stretch/>
        </p:blipFill>
        <p:spPr>
          <a:xfrm>
            <a:off x="374381" y="331900"/>
            <a:ext cx="988523" cy="921123"/>
          </a:xfrm>
          <a:prstGeom prst="rect">
            <a:avLst/>
          </a:prstGeom>
          <a:noFill/>
          <a:ln>
            <a:noFill/>
          </a:ln>
        </p:spPr>
      </p:pic>
      <p:pic>
        <p:nvPicPr>
          <p:cNvPr id="177" name="Google Shape;177;p4"/>
          <p:cNvPicPr preferRelativeResize="0"/>
          <p:nvPr/>
        </p:nvPicPr>
        <p:blipFill rotWithShape="1">
          <a:blip r:embed="rId4">
            <a:alphaModFix/>
          </a:blip>
          <a:srcRect/>
          <a:stretch/>
        </p:blipFill>
        <p:spPr>
          <a:xfrm>
            <a:off x="8616280" y="2924944"/>
            <a:ext cx="2847079" cy="3523793"/>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pic>
        <p:nvPicPr>
          <p:cNvPr id="182" name="Google Shape;182;g2fc700b20f8_2_6"/>
          <p:cNvPicPr preferRelativeResize="0"/>
          <p:nvPr/>
        </p:nvPicPr>
        <p:blipFill rotWithShape="1">
          <a:blip r:embed="rId3">
            <a:alphaModFix/>
          </a:blip>
          <a:srcRect/>
          <a:stretch/>
        </p:blipFill>
        <p:spPr>
          <a:xfrm>
            <a:off x="10699870" y="306049"/>
            <a:ext cx="988523" cy="921123"/>
          </a:xfrm>
          <a:prstGeom prst="rect">
            <a:avLst/>
          </a:prstGeom>
          <a:noFill/>
          <a:ln>
            <a:noFill/>
          </a:ln>
        </p:spPr>
      </p:pic>
      <p:pic>
        <p:nvPicPr>
          <p:cNvPr id="183" name="Google Shape;183;g2fc700b20f8_2_6"/>
          <p:cNvPicPr preferRelativeResize="0"/>
          <p:nvPr/>
        </p:nvPicPr>
        <p:blipFill rotWithShape="1">
          <a:blip r:embed="rId3">
            <a:alphaModFix/>
          </a:blip>
          <a:srcRect/>
          <a:stretch/>
        </p:blipFill>
        <p:spPr>
          <a:xfrm>
            <a:off x="374381" y="331900"/>
            <a:ext cx="988523" cy="921123"/>
          </a:xfrm>
          <a:prstGeom prst="rect">
            <a:avLst/>
          </a:prstGeom>
          <a:noFill/>
          <a:ln>
            <a:noFill/>
          </a:ln>
        </p:spPr>
      </p:pic>
      <p:pic>
        <p:nvPicPr>
          <p:cNvPr id="184" name="Google Shape;184;g2fc700b20f8_2_6"/>
          <p:cNvPicPr preferRelativeResize="0"/>
          <p:nvPr/>
        </p:nvPicPr>
        <p:blipFill rotWithShape="1">
          <a:blip r:embed="rId4">
            <a:alphaModFix/>
          </a:blip>
          <a:srcRect/>
          <a:stretch/>
        </p:blipFill>
        <p:spPr>
          <a:xfrm>
            <a:off x="8616280" y="2924944"/>
            <a:ext cx="2847080" cy="3523793"/>
          </a:xfrm>
          <a:prstGeom prst="rect">
            <a:avLst/>
          </a:prstGeom>
          <a:noFill/>
          <a:ln>
            <a:noFill/>
          </a:ln>
        </p:spPr>
      </p:pic>
      <p:pic>
        <p:nvPicPr>
          <p:cNvPr id="185" name="Google Shape;185;g2fc700b20f8_2_6"/>
          <p:cNvPicPr preferRelativeResize="0"/>
          <p:nvPr/>
        </p:nvPicPr>
        <p:blipFill rotWithShape="1">
          <a:blip r:embed="rId5">
            <a:alphaModFix/>
          </a:blip>
          <a:srcRect/>
          <a:stretch/>
        </p:blipFill>
        <p:spPr>
          <a:xfrm>
            <a:off x="1516600" y="968275"/>
            <a:ext cx="6704976" cy="52300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g3c6093c3d02_5_0"/>
          <p:cNvSpPr txBox="1">
            <a:spLocks noGrp="1"/>
          </p:cNvSpPr>
          <p:nvPr>
            <p:ph type="body" idx="1"/>
          </p:nvPr>
        </p:nvSpPr>
        <p:spPr>
          <a:xfrm>
            <a:off x="1110275" y="4255975"/>
            <a:ext cx="10119600" cy="2528400"/>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SzPts val="1440"/>
              <a:buNone/>
            </a:pPr>
            <a:r>
              <a:rPr lang="en-GB" sz="2298" b="1">
                <a:latin typeface="Century Gothic"/>
                <a:ea typeface="Century Gothic"/>
                <a:cs typeface="Century Gothic"/>
                <a:sym typeface="Century Gothic"/>
              </a:rPr>
              <a:t>Reception</a:t>
            </a:r>
            <a:endParaRPr sz="2298" b="1">
              <a:latin typeface="Century Gothic"/>
              <a:ea typeface="Century Gothic"/>
              <a:cs typeface="Century Gothic"/>
              <a:sym typeface="Century Gothic"/>
            </a:endParaRPr>
          </a:p>
          <a:p>
            <a:pPr marL="0" lvl="0" indent="0" algn="ctr" rtl="0">
              <a:lnSpc>
                <a:spcPct val="100000"/>
              </a:lnSpc>
              <a:spcBef>
                <a:spcPts val="0"/>
              </a:spcBef>
              <a:spcAft>
                <a:spcPts val="0"/>
              </a:spcAft>
              <a:buSzPts val="1439"/>
              <a:buNone/>
            </a:pPr>
            <a:endParaRPr sz="2298" b="1">
              <a:latin typeface="Century Gothic"/>
              <a:ea typeface="Century Gothic"/>
              <a:cs typeface="Century Gothic"/>
              <a:sym typeface="Century Gothic"/>
            </a:endParaRPr>
          </a:p>
          <a:p>
            <a:pPr marL="0" lvl="0" indent="0" algn="ctr" rtl="0">
              <a:lnSpc>
                <a:spcPct val="100000"/>
              </a:lnSpc>
              <a:spcBef>
                <a:spcPts val="0"/>
              </a:spcBef>
              <a:spcAft>
                <a:spcPts val="0"/>
              </a:spcAft>
              <a:buSzPts val="1439"/>
              <a:buNone/>
            </a:pPr>
            <a:r>
              <a:rPr lang="en-GB" sz="2248" b="1">
                <a:latin typeface="Century Gothic"/>
                <a:ea typeface="Century Gothic"/>
                <a:cs typeface="Century Gothic"/>
                <a:sym typeface="Century Gothic"/>
              </a:rPr>
              <a:t>For making a huge improvement in her reading and writing.</a:t>
            </a:r>
            <a:endParaRPr sz="2248" b="1">
              <a:latin typeface="Century Gothic"/>
              <a:ea typeface="Century Gothic"/>
              <a:cs typeface="Century Gothic"/>
              <a:sym typeface="Century Gothic"/>
            </a:endParaRPr>
          </a:p>
          <a:p>
            <a:pPr marL="0" lvl="0" indent="0" algn="ctr" rtl="0">
              <a:lnSpc>
                <a:spcPct val="100000"/>
              </a:lnSpc>
              <a:spcBef>
                <a:spcPts val="0"/>
              </a:spcBef>
              <a:spcAft>
                <a:spcPts val="0"/>
              </a:spcAft>
              <a:buSzPts val="1439"/>
              <a:buNone/>
            </a:pPr>
            <a:endParaRPr sz="1525" b="1">
              <a:latin typeface="Century Gothic"/>
              <a:ea typeface="Century Gothic"/>
              <a:cs typeface="Century Gothic"/>
              <a:sym typeface="Century Gothic"/>
            </a:endParaRPr>
          </a:p>
          <a:p>
            <a:pPr marL="0" lvl="0" indent="0" algn="ctr" rtl="0">
              <a:lnSpc>
                <a:spcPct val="100000"/>
              </a:lnSpc>
              <a:spcBef>
                <a:spcPts val="0"/>
              </a:spcBef>
              <a:spcAft>
                <a:spcPts val="0"/>
              </a:spcAft>
              <a:buSzPts val="1439"/>
              <a:buNone/>
            </a:pPr>
            <a:r>
              <a:rPr lang="en-GB" sz="2537" b="1">
                <a:latin typeface="Century Gothic"/>
                <a:ea typeface="Century Gothic"/>
                <a:cs typeface="Century Gothic"/>
                <a:sym typeface="Century Gothic"/>
              </a:rPr>
              <a:t>Miss Barker</a:t>
            </a:r>
            <a:endParaRPr sz="2537" b="1">
              <a:latin typeface="Century Gothic"/>
              <a:ea typeface="Century Gothic"/>
              <a:cs typeface="Century Gothic"/>
              <a:sym typeface="Century Gothic"/>
            </a:endParaRPr>
          </a:p>
        </p:txBody>
      </p:sp>
      <p:pic>
        <p:nvPicPr>
          <p:cNvPr id="191" name="Google Shape;191;g3c6093c3d02_5_0"/>
          <p:cNvPicPr preferRelativeResize="0"/>
          <p:nvPr/>
        </p:nvPicPr>
        <p:blipFill rotWithShape="1">
          <a:blip r:embed="rId3">
            <a:alphaModFix/>
          </a:blip>
          <a:srcRect/>
          <a:stretch/>
        </p:blipFill>
        <p:spPr>
          <a:xfrm>
            <a:off x="10632634" y="331899"/>
            <a:ext cx="988523" cy="921123"/>
          </a:xfrm>
          <a:prstGeom prst="rect">
            <a:avLst/>
          </a:prstGeom>
          <a:noFill/>
          <a:ln>
            <a:noFill/>
          </a:ln>
        </p:spPr>
      </p:pic>
      <p:pic>
        <p:nvPicPr>
          <p:cNvPr id="192" name="Google Shape;192;g3c6093c3d02_5_0"/>
          <p:cNvPicPr preferRelativeResize="0"/>
          <p:nvPr/>
        </p:nvPicPr>
        <p:blipFill rotWithShape="1">
          <a:blip r:embed="rId3">
            <a:alphaModFix/>
          </a:blip>
          <a:srcRect/>
          <a:stretch/>
        </p:blipFill>
        <p:spPr>
          <a:xfrm>
            <a:off x="432533" y="331899"/>
            <a:ext cx="988523" cy="921123"/>
          </a:xfrm>
          <a:prstGeom prst="rect">
            <a:avLst/>
          </a:prstGeom>
          <a:noFill/>
          <a:ln>
            <a:noFill/>
          </a:ln>
        </p:spPr>
      </p:pic>
      <p:pic>
        <p:nvPicPr>
          <p:cNvPr id="193" name="Google Shape;193;g3c6093c3d02_5_0" title="Sienna.JPG"/>
          <p:cNvPicPr preferRelativeResize="0"/>
          <p:nvPr/>
        </p:nvPicPr>
        <p:blipFill rotWithShape="1">
          <a:blip r:embed="rId4">
            <a:alphaModFix/>
          </a:blip>
          <a:srcRect/>
          <a:stretch/>
        </p:blipFill>
        <p:spPr>
          <a:xfrm>
            <a:off x="4375656" y="173475"/>
            <a:ext cx="2963381" cy="39511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pic>
        <p:nvPicPr>
          <p:cNvPr id="198" name="Google Shape;198;g3d8dcd46ecb_2_7"/>
          <p:cNvPicPr preferRelativeResize="0"/>
          <p:nvPr/>
        </p:nvPicPr>
        <p:blipFill rotWithShape="1">
          <a:blip r:embed="rId3">
            <a:alphaModFix/>
          </a:blip>
          <a:srcRect/>
          <a:stretch/>
        </p:blipFill>
        <p:spPr>
          <a:xfrm>
            <a:off x="10632634" y="331899"/>
            <a:ext cx="988523" cy="921123"/>
          </a:xfrm>
          <a:prstGeom prst="rect">
            <a:avLst/>
          </a:prstGeom>
          <a:noFill/>
          <a:ln>
            <a:noFill/>
          </a:ln>
        </p:spPr>
      </p:pic>
      <p:pic>
        <p:nvPicPr>
          <p:cNvPr id="199" name="Google Shape;199;g3d8dcd46ecb_2_7"/>
          <p:cNvPicPr preferRelativeResize="0"/>
          <p:nvPr/>
        </p:nvPicPr>
        <p:blipFill rotWithShape="1">
          <a:blip r:embed="rId3">
            <a:alphaModFix/>
          </a:blip>
          <a:srcRect/>
          <a:stretch/>
        </p:blipFill>
        <p:spPr>
          <a:xfrm>
            <a:off x="432533" y="331899"/>
            <a:ext cx="988523" cy="921123"/>
          </a:xfrm>
          <a:prstGeom prst="rect">
            <a:avLst/>
          </a:prstGeom>
          <a:noFill/>
          <a:ln>
            <a:noFill/>
          </a:ln>
        </p:spPr>
      </p:pic>
      <p:sp>
        <p:nvSpPr>
          <p:cNvPr id="200" name="Google Shape;200;g3d8dcd46ecb_2_7"/>
          <p:cNvSpPr txBox="1">
            <a:spLocks noGrp="1"/>
          </p:cNvSpPr>
          <p:nvPr>
            <p:ph type="title"/>
          </p:nvPr>
        </p:nvSpPr>
        <p:spPr>
          <a:xfrm>
            <a:off x="1497000" y="4089900"/>
            <a:ext cx="8596800" cy="546000"/>
          </a:xfrm>
          <a:prstGeom prst="rect">
            <a:avLst/>
          </a:prstGeom>
          <a:noFill/>
          <a:ln>
            <a:noFill/>
          </a:ln>
        </p:spPr>
        <p:txBody>
          <a:bodyPr spcFirstLastPara="1" wrap="square" lIns="91425" tIns="45700" rIns="91425" bIns="45700" anchor="b" anchorCtr="0">
            <a:normAutofit/>
          </a:bodyPr>
          <a:lstStyle/>
          <a:p>
            <a:pPr marL="0" lvl="0" indent="0" algn="ctr" rtl="0">
              <a:lnSpc>
                <a:spcPct val="100000"/>
              </a:lnSpc>
              <a:spcBef>
                <a:spcPts val="0"/>
              </a:spcBef>
              <a:spcAft>
                <a:spcPts val="0"/>
              </a:spcAft>
              <a:buSzPts val="2667"/>
              <a:buNone/>
            </a:pPr>
            <a:r>
              <a:rPr lang="en-GB" sz="1844" b="1">
                <a:solidFill>
                  <a:schemeClr val="dk1"/>
                </a:solidFill>
                <a:latin typeface="Century Gothic"/>
                <a:ea typeface="Century Gothic"/>
                <a:cs typeface="Century Gothic"/>
                <a:sym typeface="Century Gothic"/>
              </a:rPr>
              <a:t>Year 1</a:t>
            </a:r>
            <a:endParaRPr sz="1844" b="1">
              <a:solidFill>
                <a:schemeClr val="dk1"/>
              </a:solidFill>
              <a:latin typeface="Century Gothic"/>
              <a:ea typeface="Century Gothic"/>
              <a:cs typeface="Century Gothic"/>
              <a:sym typeface="Century Gothic"/>
            </a:endParaRPr>
          </a:p>
        </p:txBody>
      </p:sp>
      <p:sp>
        <p:nvSpPr>
          <p:cNvPr id="201" name="Google Shape;201;g3d8dcd46ecb_2_7"/>
          <p:cNvSpPr txBox="1">
            <a:spLocks noGrp="1"/>
          </p:cNvSpPr>
          <p:nvPr>
            <p:ph type="body" idx="1"/>
          </p:nvPr>
        </p:nvSpPr>
        <p:spPr>
          <a:xfrm>
            <a:off x="1497000" y="5153075"/>
            <a:ext cx="8596800" cy="1398300"/>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1000"/>
              </a:spcBef>
              <a:spcAft>
                <a:spcPts val="0"/>
              </a:spcAft>
              <a:buSzPts val="960"/>
              <a:buNone/>
            </a:pPr>
            <a:r>
              <a:rPr lang="en-GB" sz="1700" b="1">
                <a:latin typeface="Century Gothic"/>
                <a:ea typeface="Century Gothic"/>
                <a:cs typeface="Century Gothic"/>
                <a:sym typeface="Century Gothic"/>
              </a:rPr>
              <a:t>For bringing her bubbly personality and infectious smile to our classroom, brightening everyone’s day. She has been working really hard to stay focused on her learning and should be very proud of her progress.  </a:t>
            </a:r>
            <a:endParaRPr sz="1700" b="1">
              <a:latin typeface="Century Gothic"/>
              <a:ea typeface="Century Gothic"/>
              <a:cs typeface="Century Gothic"/>
              <a:sym typeface="Century Gothic"/>
            </a:endParaRPr>
          </a:p>
          <a:p>
            <a:pPr marL="0" lvl="0" indent="0" algn="ctr" rtl="0">
              <a:lnSpc>
                <a:spcPct val="100000"/>
              </a:lnSpc>
              <a:spcBef>
                <a:spcPts val="1000"/>
              </a:spcBef>
              <a:spcAft>
                <a:spcPts val="0"/>
              </a:spcAft>
              <a:buSzPts val="960"/>
              <a:buNone/>
            </a:pPr>
            <a:r>
              <a:rPr lang="en-GB" sz="1700" b="1">
                <a:latin typeface="Century Gothic"/>
                <a:ea typeface="Century Gothic"/>
                <a:cs typeface="Century Gothic"/>
                <a:sym typeface="Century Gothic"/>
              </a:rPr>
              <a:t>Miss Flashman</a:t>
            </a:r>
            <a:endParaRPr sz="1700" b="1">
              <a:latin typeface="Century Gothic"/>
              <a:ea typeface="Century Gothic"/>
              <a:cs typeface="Century Gothic"/>
              <a:sym typeface="Century Gothic"/>
            </a:endParaRPr>
          </a:p>
        </p:txBody>
      </p:sp>
      <p:pic>
        <p:nvPicPr>
          <p:cNvPr id="202" name="Google Shape;202;g3d8dcd46ecb_2_7"/>
          <p:cNvPicPr preferRelativeResize="0"/>
          <p:nvPr/>
        </p:nvPicPr>
        <p:blipFill rotWithShape="1">
          <a:blip r:embed="rId4">
            <a:alphaModFix/>
          </a:blip>
          <a:srcRect l="6283" t="10938" r="18743" b="9804"/>
          <a:stretch/>
        </p:blipFill>
        <p:spPr>
          <a:xfrm>
            <a:off x="4610975" y="717175"/>
            <a:ext cx="2368849" cy="3286651"/>
          </a:xfrm>
          <a:prstGeom prst="rect">
            <a:avLst/>
          </a:prstGeom>
          <a:noFill/>
          <a:ln w="38100" cap="flat" cmpd="sng">
            <a:solidFill>
              <a:srgbClr val="696464"/>
            </a:solidFill>
            <a:prstDash val="solid"/>
            <a:round/>
            <a:headEnd type="none" w="sm" len="sm"/>
            <a:tailEnd type="none" w="sm" len="sm"/>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g3d8dcd46ecb_2_0"/>
          <p:cNvSpPr txBox="1">
            <a:spLocks noGrp="1"/>
          </p:cNvSpPr>
          <p:nvPr>
            <p:ph type="title"/>
          </p:nvPr>
        </p:nvSpPr>
        <p:spPr>
          <a:xfrm>
            <a:off x="1797609" y="4842750"/>
            <a:ext cx="8596800" cy="566700"/>
          </a:xfrm>
          <a:prstGeom prst="rect">
            <a:avLst/>
          </a:prstGeom>
          <a:noFill/>
          <a:ln>
            <a:noFill/>
          </a:ln>
        </p:spPr>
        <p:txBody>
          <a:bodyPr spcFirstLastPara="1" wrap="square" lIns="91425" tIns="45700" rIns="91425" bIns="45700" anchor="b" anchorCtr="0">
            <a:normAutofit/>
          </a:bodyPr>
          <a:lstStyle/>
          <a:p>
            <a:pPr marL="0" lvl="0" indent="0" algn="ctr" rtl="0">
              <a:lnSpc>
                <a:spcPct val="100000"/>
              </a:lnSpc>
              <a:spcBef>
                <a:spcPts val="0"/>
              </a:spcBef>
              <a:spcAft>
                <a:spcPts val="0"/>
              </a:spcAft>
              <a:buSzPts val="2400"/>
              <a:buNone/>
            </a:pPr>
            <a:r>
              <a:rPr lang="en-GB" b="1">
                <a:solidFill>
                  <a:schemeClr val="dk1"/>
                </a:solidFill>
                <a:latin typeface="Century Gothic"/>
                <a:ea typeface="Century Gothic"/>
                <a:cs typeface="Century Gothic"/>
                <a:sym typeface="Century Gothic"/>
              </a:rPr>
              <a:t>Year 2</a:t>
            </a:r>
            <a:endParaRPr b="1">
              <a:solidFill>
                <a:schemeClr val="dk1"/>
              </a:solidFill>
              <a:latin typeface="Century Gothic"/>
              <a:ea typeface="Century Gothic"/>
              <a:cs typeface="Century Gothic"/>
              <a:sym typeface="Century Gothic"/>
            </a:endParaRPr>
          </a:p>
        </p:txBody>
      </p:sp>
      <p:sp>
        <p:nvSpPr>
          <p:cNvPr id="209" name="Google Shape;209;g3d8dcd46ecb_2_0"/>
          <p:cNvSpPr txBox="1">
            <a:spLocks noGrp="1"/>
          </p:cNvSpPr>
          <p:nvPr>
            <p:ph type="body" idx="1"/>
          </p:nvPr>
        </p:nvSpPr>
        <p:spPr>
          <a:xfrm>
            <a:off x="1797600" y="5409457"/>
            <a:ext cx="8596800" cy="1058700"/>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1000"/>
              </a:spcBef>
              <a:spcAft>
                <a:spcPts val="0"/>
              </a:spcAft>
              <a:buSzPts val="960"/>
              <a:buNone/>
            </a:pPr>
            <a:r>
              <a:rPr lang="en-GB" sz="1700" b="1">
                <a:latin typeface="Century Gothic"/>
                <a:ea typeface="Century Gothic"/>
                <a:cs typeface="Century Gothic"/>
                <a:sym typeface="Century Gothic"/>
              </a:rPr>
              <a:t>For persevering with her writing in order to improve her work!</a:t>
            </a:r>
            <a:endParaRPr sz="1700" b="1">
              <a:latin typeface="Century Gothic"/>
              <a:ea typeface="Century Gothic"/>
              <a:cs typeface="Century Gothic"/>
              <a:sym typeface="Century Gothic"/>
            </a:endParaRPr>
          </a:p>
          <a:p>
            <a:pPr marL="0" lvl="0" indent="0" algn="ctr" rtl="0">
              <a:lnSpc>
                <a:spcPct val="100000"/>
              </a:lnSpc>
              <a:spcBef>
                <a:spcPts val="1000"/>
              </a:spcBef>
              <a:spcAft>
                <a:spcPts val="0"/>
              </a:spcAft>
              <a:buSzPts val="960"/>
              <a:buNone/>
            </a:pPr>
            <a:r>
              <a:rPr lang="en-GB" sz="1700" b="1">
                <a:latin typeface="Century Gothic"/>
                <a:ea typeface="Century Gothic"/>
                <a:cs typeface="Century Gothic"/>
                <a:sym typeface="Century Gothic"/>
              </a:rPr>
              <a:t>Miss Sweet</a:t>
            </a:r>
            <a:endParaRPr sz="1700" b="1">
              <a:latin typeface="Century Gothic"/>
              <a:ea typeface="Century Gothic"/>
              <a:cs typeface="Century Gothic"/>
              <a:sym typeface="Century Gothic"/>
            </a:endParaRPr>
          </a:p>
        </p:txBody>
      </p:sp>
      <p:pic>
        <p:nvPicPr>
          <p:cNvPr id="210" name="Google Shape;210;g3d8dcd46ecb_2_0" title="IMG_4482.JPG"/>
          <p:cNvPicPr preferRelativeResize="0"/>
          <p:nvPr/>
        </p:nvPicPr>
        <p:blipFill rotWithShape="1">
          <a:blip r:embed="rId3">
            <a:alphaModFix/>
          </a:blip>
          <a:srcRect/>
          <a:stretch/>
        </p:blipFill>
        <p:spPr>
          <a:xfrm>
            <a:off x="4394275" y="201450"/>
            <a:ext cx="3403461" cy="453794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pic>
        <p:nvPicPr>
          <p:cNvPr id="215" name="Google Shape;215;g3590b5d5422_3_0"/>
          <p:cNvPicPr preferRelativeResize="0"/>
          <p:nvPr/>
        </p:nvPicPr>
        <p:blipFill rotWithShape="1">
          <a:blip r:embed="rId3">
            <a:alphaModFix/>
          </a:blip>
          <a:srcRect/>
          <a:stretch/>
        </p:blipFill>
        <p:spPr>
          <a:xfrm>
            <a:off x="10632634" y="331899"/>
            <a:ext cx="988523" cy="921123"/>
          </a:xfrm>
          <a:prstGeom prst="rect">
            <a:avLst/>
          </a:prstGeom>
          <a:noFill/>
          <a:ln>
            <a:noFill/>
          </a:ln>
        </p:spPr>
      </p:pic>
      <p:pic>
        <p:nvPicPr>
          <p:cNvPr id="216" name="Google Shape;216;g3590b5d5422_3_0"/>
          <p:cNvPicPr preferRelativeResize="0"/>
          <p:nvPr/>
        </p:nvPicPr>
        <p:blipFill rotWithShape="1">
          <a:blip r:embed="rId3">
            <a:alphaModFix/>
          </a:blip>
          <a:srcRect/>
          <a:stretch/>
        </p:blipFill>
        <p:spPr>
          <a:xfrm>
            <a:off x="432533" y="331899"/>
            <a:ext cx="988523" cy="921123"/>
          </a:xfrm>
          <a:prstGeom prst="rect">
            <a:avLst/>
          </a:prstGeom>
          <a:noFill/>
          <a:ln>
            <a:noFill/>
          </a:ln>
        </p:spPr>
      </p:pic>
      <p:sp>
        <p:nvSpPr>
          <p:cNvPr id="217" name="Google Shape;217;g3590b5d5422_3_0"/>
          <p:cNvSpPr txBox="1"/>
          <p:nvPr/>
        </p:nvSpPr>
        <p:spPr>
          <a:xfrm>
            <a:off x="1110288" y="4485675"/>
            <a:ext cx="10119600" cy="2165100"/>
          </a:xfrm>
          <a:prstGeom prst="rect">
            <a:avLst/>
          </a:prstGeom>
          <a:noFill/>
          <a:ln>
            <a:noFill/>
          </a:ln>
        </p:spPr>
        <p:txBody>
          <a:bodyPr spcFirstLastPara="1" wrap="square" lIns="91425" tIns="45700" rIns="91425" bIns="45700" anchor="t" anchorCtr="0">
            <a:normAutofit lnSpcReduction="10000"/>
          </a:bodyPr>
          <a:lstStyle/>
          <a:p>
            <a:pPr marL="0" marR="0" lvl="0" indent="0" algn="ctr" rtl="0">
              <a:lnSpc>
                <a:spcPct val="100000"/>
              </a:lnSpc>
              <a:spcBef>
                <a:spcPts val="0"/>
              </a:spcBef>
              <a:spcAft>
                <a:spcPts val="0"/>
              </a:spcAft>
              <a:buClr>
                <a:srgbClr val="000000"/>
              </a:buClr>
              <a:buSzPts val="2043"/>
              <a:buFont typeface="Arial"/>
              <a:buNone/>
            </a:pPr>
            <a:r>
              <a:rPr lang="en-GB" sz="2043" b="1" i="0" u="none" strike="noStrike" cap="none">
                <a:solidFill>
                  <a:srgbClr val="3F3F3F"/>
                </a:solidFill>
                <a:latin typeface="Century Gothic"/>
                <a:ea typeface="Century Gothic"/>
                <a:cs typeface="Century Gothic"/>
                <a:sym typeface="Century Gothic"/>
              </a:rPr>
              <a:t>Year 3</a:t>
            </a:r>
            <a:endParaRPr sz="2043" b="1" i="0" u="none" strike="noStrike" cap="none">
              <a:solidFill>
                <a:srgbClr val="3F3F3F"/>
              </a:solidFill>
              <a:latin typeface="Century Gothic"/>
              <a:ea typeface="Century Gothic"/>
              <a:cs typeface="Century Gothic"/>
              <a:sym typeface="Century Gothic"/>
            </a:endParaRPr>
          </a:p>
          <a:p>
            <a:pPr marL="0" marR="0" lvl="0" indent="0" algn="l" rtl="0">
              <a:lnSpc>
                <a:spcPct val="100000"/>
              </a:lnSpc>
              <a:spcBef>
                <a:spcPts val="1000"/>
              </a:spcBef>
              <a:spcAft>
                <a:spcPts val="0"/>
              </a:spcAft>
              <a:buClr>
                <a:srgbClr val="000000"/>
              </a:buClr>
              <a:buSzPts val="2043"/>
              <a:buFont typeface="Arial"/>
              <a:buNone/>
            </a:pPr>
            <a:endParaRPr sz="2043" b="1" i="0" u="none" strike="noStrike" cap="none">
              <a:solidFill>
                <a:srgbClr val="3F3F3F"/>
              </a:solidFill>
              <a:latin typeface="Century Gothic"/>
              <a:ea typeface="Century Gothic"/>
              <a:cs typeface="Century Gothic"/>
              <a:sym typeface="Century Gothic"/>
            </a:endParaRPr>
          </a:p>
          <a:p>
            <a:pPr marL="0" marR="0" lvl="0" indent="0" algn="ctr" rtl="0">
              <a:lnSpc>
                <a:spcPct val="100000"/>
              </a:lnSpc>
              <a:spcBef>
                <a:spcPts val="0"/>
              </a:spcBef>
              <a:spcAft>
                <a:spcPts val="0"/>
              </a:spcAft>
              <a:buClr>
                <a:srgbClr val="000000"/>
              </a:buClr>
              <a:buSzPts val="1525"/>
              <a:buFont typeface="Arial"/>
              <a:buNone/>
            </a:pPr>
            <a:r>
              <a:rPr lang="en-GB" sz="2043" b="1" i="0" u="none" strike="noStrike" cap="none">
                <a:solidFill>
                  <a:srgbClr val="3F3F3F"/>
                </a:solidFill>
                <a:latin typeface="Century Gothic"/>
                <a:ea typeface="Century Gothic"/>
                <a:cs typeface="Century Gothic"/>
                <a:sym typeface="Century Gothic"/>
              </a:rPr>
              <a:t>You’ve really impressed me this week with your readiness to learn, you’re respectful and polite attitude and the amount of effort you’ve been putting into your work. Well done!</a:t>
            </a:r>
            <a:endParaRPr sz="1525" b="1" i="0" u="none" strike="noStrike" cap="none">
              <a:solidFill>
                <a:srgbClr val="3F3F3F"/>
              </a:solidFill>
              <a:latin typeface="Century Gothic"/>
              <a:ea typeface="Century Gothic"/>
              <a:cs typeface="Century Gothic"/>
              <a:sym typeface="Century Gothic"/>
            </a:endParaRPr>
          </a:p>
          <a:p>
            <a:pPr marL="0" marR="0" lvl="0" indent="0" algn="ctr" rtl="0">
              <a:lnSpc>
                <a:spcPct val="100000"/>
              </a:lnSpc>
              <a:spcBef>
                <a:spcPts val="0"/>
              </a:spcBef>
              <a:spcAft>
                <a:spcPts val="0"/>
              </a:spcAft>
              <a:buClr>
                <a:srgbClr val="000000"/>
              </a:buClr>
              <a:buSzPts val="1525"/>
              <a:buFont typeface="Arial"/>
              <a:buNone/>
            </a:pPr>
            <a:endParaRPr sz="1525" b="1" i="0" u="none" strike="noStrike" cap="none">
              <a:solidFill>
                <a:srgbClr val="3F3F3F"/>
              </a:solidFill>
              <a:latin typeface="Century Gothic"/>
              <a:ea typeface="Century Gothic"/>
              <a:cs typeface="Century Gothic"/>
              <a:sym typeface="Century Gothic"/>
            </a:endParaRPr>
          </a:p>
          <a:p>
            <a:pPr marL="0" marR="0" lvl="0" indent="0" algn="ctr" rtl="0">
              <a:lnSpc>
                <a:spcPct val="100000"/>
              </a:lnSpc>
              <a:spcBef>
                <a:spcPts val="0"/>
              </a:spcBef>
              <a:spcAft>
                <a:spcPts val="0"/>
              </a:spcAft>
              <a:buClr>
                <a:srgbClr val="000000"/>
              </a:buClr>
              <a:buSzPts val="2174"/>
              <a:buFont typeface="Arial"/>
              <a:buNone/>
            </a:pPr>
            <a:r>
              <a:rPr lang="en-GB" sz="2174" b="1" i="0" u="none" strike="noStrike" cap="none">
                <a:solidFill>
                  <a:srgbClr val="3F3F3F"/>
                </a:solidFill>
                <a:latin typeface="Century Gothic"/>
                <a:ea typeface="Century Gothic"/>
                <a:cs typeface="Century Gothic"/>
                <a:sym typeface="Century Gothic"/>
              </a:rPr>
              <a:t>Miss Hickey</a:t>
            </a:r>
            <a:endParaRPr sz="2174" b="1" i="0" u="none" strike="noStrike" cap="none">
              <a:solidFill>
                <a:srgbClr val="3F3F3F"/>
              </a:solidFill>
              <a:latin typeface="Century Gothic"/>
              <a:ea typeface="Century Gothic"/>
              <a:cs typeface="Century Gothic"/>
              <a:sym typeface="Century Gothic"/>
            </a:endParaRPr>
          </a:p>
        </p:txBody>
      </p:sp>
      <p:pic>
        <p:nvPicPr>
          <p:cNvPr id="218" name="Google Shape;218;g3590b5d5422_3_0" title="IMG_0706.JPG"/>
          <p:cNvPicPr preferRelativeResize="0"/>
          <p:nvPr/>
        </p:nvPicPr>
        <p:blipFill rotWithShape="1">
          <a:blip r:embed="rId4">
            <a:alphaModFix/>
          </a:blip>
          <a:srcRect l="13902" t="19795" r="15923"/>
          <a:stretch/>
        </p:blipFill>
        <p:spPr>
          <a:xfrm>
            <a:off x="4864938" y="217950"/>
            <a:ext cx="2610328" cy="3977651"/>
          </a:xfrm>
          <a:prstGeom prst="rect">
            <a:avLst/>
          </a:prstGeom>
          <a:noFill/>
          <a:ln>
            <a:noFill/>
          </a:ln>
        </p:spPr>
      </p:pic>
    </p:spTree>
  </p:cSld>
  <p:clrMapOvr>
    <a:masterClrMapping/>
  </p:clrMapOvr>
</p:sld>
</file>

<file path=ppt/theme/theme1.xml><?xml version="1.0" encoding="utf-8"?>
<a:theme xmlns:a="http://schemas.openxmlformats.org/drawingml/2006/main" name="Facet">
  <a:themeElements>
    <a:clrScheme name="Orange Red">
      <a:dk1>
        <a:srgbClr val="000000"/>
      </a:dk1>
      <a:lt1>
        <a:srgbClr val="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440</Words>
  <Application>Microsoft Office PowerPoint</Application>
  <PresentationFormat>Widescreen</PresentationFormat>
  <Paragraphs>102</Paragraphs>
  <Slides>16</Slides>
  <Notes>16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Comic Sans MS</vt:lpstr>
      <vt:lpstr>Noto Sans Symbols</vt:lpstr>
      <vt:lpstr>Times New Roman</vt:lpstr>
      <vt:lpstr>Trebuchet MS</vt:lpstr>
      <vt:lpstr>Century Gothic</vt:lpstr>
      <vt:lpstr>Calibri</vt:lpstr>
      <vt:lpstr>Arial</vt:lpstr>
      <vt:lpstr>Facet</vt:lpstr>
      <vt:lpstr>PowerPoint Presentation</vt:lpstr>
      <vt:lpstr>PowerPoint Presentation</vt:lpstr>
      <vt:lpstr>PowerPoint Presentation</vt:lpstr>
      <vt:lpstr>PowerPoint Presentation</vt:lpstr>
      <vt:lpstr>PowerPoint Presentation</vt:lpstr>
      <vt:lpstr>PowerPoint Presentation</vt:lpstr>
      <vt:lpstr>Year 1</vt:lpstr>
      <vt:lpstr>Year 2</vt:lpstr>
      <vt:lpstr>PowerPoint Presentation</vt:lpstr>
      <vt:lpstr>PowerPoint Presentation</vt:lpstr>
      <vt:lpstr>PowerPoint Presentation</vt:lpstr>
      <vt:lpstr>PowerPoint Presentation</vt:lpstr>
      <vt:lpstr>Star Readers</vt:lpstr>
      <vt:lpstr>PowerPoint Presentation</vt:lpstr>
      <vt:lpstr>Attendance Weekly Leaders Summer Term:</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smusto</dc:creator>
  <cp:lastModifiedBy>M Tusting</cp:lastModifiedBy>
  <cp:revision>2</cp:revision>
  <dcterms:created xsi:type="dcterms:W3CDTF">2015-01-15T13:45:53Z</dcterms:created>
  <dcterms:modified xsi:type="dcterms:W3CDTF">2026-05-01T08:01:27Z</dcterms:modified>
</cp:coreProperties>
</file>