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T0+LM7bEwGf4h96oNaaZTc5/9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9448c0709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59448c07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20th June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90b5d5422_3_0"/>
          <p:cNvSpPr txBox="1">
            <a:spLocks noGrp="1"/>
          </p:cNvSpPr>
          <p:nvPr>
            <p:ph type="body" idx="1"/>
          </p:nvPr>
        </p:nvSpPr>
        <p:spPr>
          <a:xfrm>
            <a:off x="1225425" y="4814375"/>
            <a:ext cx="88452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41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0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733" b="1">
                <a:latin typeface="Century Gothic"/>
                <a:ea typeface="Century Gothic"/>
                <a:cs typeface="Century Gothic"/>
                <a:sym typeface="Century Gothic"/>
              </a:rPr>
              <a:t>The Whole Class</a:t>
            </a:r>
            <a:endParaRPr sz="67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333" b="1">
                <a:latin typeface="Century Gothic"/>
                <a:ea typeface="Century Gothic"/>
                <a:cs typeface="Century Gothic"/>
                <a:sym typeface="Century Gothic"/>
              </a:rPr>
              <a:t>For their engaged, positive attitudes during our ballet workshop along with their hard work over assessment week.</a:t>
            </a: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7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41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70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590b5d5422_3_0" title="2.jpg"/>
          <p:cNvPicPr preferRelativeResize="0"/>
          <p:nvPr/>
        </p:nvPicPr>
        <p:blipFill rotWithShape="1">
          <a:blip r:embed="rId4">
            <a:alphaModFix/>
          </a:blip>
          <a:srcRect t="20822"/>
          <a:stretch/>
        </p:blipFill>
        <p:spPr>
          <a:xfrm>
            <a:off x="1358000" y="912025"/>
            <a:ext cx="3382176" cy="357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590b5d5422_3_0" title="20250617_141258.jpg"/>
          <p:cNvPicPr preferRelativeResize="0"/>
          <p:nvPr/>
        </p:nvPicPr>
        <p:blipFill rotWithShape="1">
          <a:blip r:embed="rId5">
            <a:alphaModFix/>
          </a:blip>
          <a:srcRect t="16179" r="9329" b="15867"/>
          <a:stretch/>
        </p:blipFill>
        <p:spPr>
          <a:xfrm>
            <a:off x="4963326" y="1166750"/>
            <a:ext cx="5743549" cy="322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1746033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excellent focus and improved assessment scores.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9" name="Google Shape;23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0431" y="151125"/>
            <a:ext cx="3237781" cy="443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9448c0709_1_0"/>
          <p:cNvSpPr txBox="1">
            <a:spLocks noGrp="1"/>
          </p:cNvSpPr>
          <p:nvPr>
            <p:ph type="body" idx="1"/>
          </p:nvPr>
        </p:nvSpPr>
        <p:spPr>
          <a:xfrm>
            <a:off x="1789150" y="3679225"/>
            <a:ext cx="8259900" cy="27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1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1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6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"/>
              <a:buFont typeface="Arial"/>
              <a:buNone/>
            </a:pPr>
            <a:r>
              <a:rPr lang="en-GB" sz="7600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br>
              <a:rPr lang="en-GB" sz="76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60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76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600" b="1">
                <a:latin typeface="Century Gothic"/>
                <a:ea typeface="Century Gothic"/>
                <a:cs typeface="Century Gothic"/>
                <a:sym typeface="Century Gothic"/>
              </a:rPr>
              <a:t>For great application in their rehearsals for the end of year production.</a:t>
            </a:r>
            <a:endParaRPr sz="7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38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184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</a:t>
            </a:r>
            <a:r>
              <a:rPr lang="en-GB" sz="6800" b="1">
                <a:latin typeface="Century Gothic"/>
                <a:ea typeface="Century Gothic"/>
                <a:cs typeface="Century Gothic"/>
                <a:sym typeface="Century Gothic"/>
              </a:rPr>
              <a:t>Mr Fowle &amp; Mr Cherfi</a:t>
            </a:r>
            <a:endParaRPr sz="68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g359448c0709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91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59448c0709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33" y="91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59448c0709_1_0" title="IMG_077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788" y="464275"/>
            <a:ext cx="5094600" cy="38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5" name="Google Shape;255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No one this week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Tay’Vion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Matthew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Elly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Amy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Yaffet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186475" y="27632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4888" y="4710526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3581375" y="212832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436775" y="4766450"/>
            <a:ext cx="23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Stefan Y6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75" y="151627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600" y="446425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5575" y="296137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700" y="5283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4518825" y="2128325"/>
            <a:ext cx="27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Kai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Year 1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675" y="9881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545925" y="319380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Lola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Year 2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7701525" y="3350550"/>
            <a:ext cx="23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Sebastian Y6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20th June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Early Years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6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86" b="1">
                <a:latin typeface="Century Gothic"/>
                <a:ea typeface="Century Gothic"/>
                <a:cs typeface="Century Gothic"/>
                <a:sym typeface="Century Gothic"/>
              </a:rPr>
              <a:t>For her amazing effort in assessments this week and for trying her best at independent learning.</a:t>
            </a:r>
            <a:endParaRPr sz="11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Ay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281" y="42475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08053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For being role models to their peers and always doing the right thing!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7824"/>
              <a:buNone/>
            </a:pPr>
            <a:r>
              <a:rPr lang="en-GB" sz="301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301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875" y="2167250"/>
            <a:ext cx="2373251" cy="31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750" y="383712"/>
            <a:ext cx="2295525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3225" y="2210088"/>
            <a:ext cx="2110825" cy="28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2912" y="280100"/>
            <a:ext cx="2373251" cy="316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09650" y="1695422"/>
            <a:ext cx="2400826" cy="32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57475" y="1930438"/>
            <a:ext cx="2247852" cy="2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working hard this year which has resulted in strong performances in their summer assessments.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 rotWithShape="1">
          <a:blip r:embed="rId4">
            <a:alphaModFix/>
          </a:blip>
          <a:srcRect l="6288" t="41482" b="-11994"/>
          <a:stretch/>
        </p:blipFill>
        <p:spPr>
          <a:xfrm>
            <a:off x="1749700" y="804450"/>
            <a:ext cx="7535775" cy="446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25" b="1">
                <a:latin typeface="Century Gothic"/>
                <a:ea typeface="Century Gothic"/>
                <a:cs typeface="Century Gothic"/>
                <a:sym typeface="Century Gothic"/>
              </a:rPr>
              <a:t>Big shout out to the whole class as well, but a big congratulations to Jayden for getting full marks on his arithmetics assessment!</a:t>
            </a: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000"/>
          </a:p>
        </p:txBody>
      </p:sp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576" y="867200"/>
            <a:ext cx="3318851" cy="35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Noto Sans Symbols</vt:lpstr>
      <vt:lpstr>Century Gothic</vt:lpstr>
      <vt:lpstr>Calibri</vt:lpstr>
      <vt:lpstr>Arial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2025-06-20T10:10:35Z</dcterms:modified>
</cp:coreProperties>
</file>