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yCc/aeyTI8fCKdZmeoIHZe/kP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5847184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b58471848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3b58471848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7ac53583b_0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3c7ac5358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c6093c3d02_5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c6093c3d0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20th March 2026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590b5d5422_3_0"/>
          <p:cNvSpPr txBox="1">
            <a:spLocks noGrp="1"/>
          </p:cNvSpPr>
          <p:nvPr>
            <p:ph type="body" idx="1"/>
          </p:nvPr>
        </p:nvSpPr>
        <p:spPr>
          <a:xfrm>
            <a:off x="1693825" y="4972125"/>
            <a:ext cx="89388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For living out, in her every day life, our school values and corporal acts of mercy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6114"/>
              <a:buFont typeface="Arial"/>
              <a:buNone/>
            </a:pPr>
            <a:endParaRPr sz="1891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7681" y="182550"/>
            <a:ext cx="3500494" cy="46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b58471848d_1_0"/>
          <p:cNvSpPr txBox="1">
            <a:spLocks noGrp="1"/>
          </p:cNvSpPr>
          <p:nvPr>
            <p:ph type="body" idx="1"/>
          </p:nvPr>
        </p:nvSpPr>
        <p:spPr>
          <a:xfrm>
            <a:off x="259000" y="4030100"/>
            <a:ext cx="10123800" cy="26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b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 5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showing a resilient and positive attitude to learning. Julia approaches her learning in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calm and thoughtful manner. Well Done Julia!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Ms Bakali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g3b58471848d_1_0"/>
          <p:cNvPicPr preferRelativeResize="0"/>
          <p:nvPr/>
        </p:nvPicPr>
        <p:blipFill rotWithShape="1">
          <a:blip r:embed="rId3">
            <a:alphaModFix/>
          </a:blip>
          <a:srcRect l="-142480" r="142480"/>
          <a:stretch/>
        </p:blipFill>
        <p:spPr>
          <a:xfrm>
            <a:off x="152400" y="152400"/>
            <a:ext cx="2679308" cy="400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b58471848d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0683" y="534925"/>
            <a:ext cx="2793976" cy="3725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8e8cac009e_1_0"/>
          <p:cNvSpPr txBox="1">
            <a:spLocks noGrp="1"/>
          </p:cNvSpPr>
          <p:nvPr>
            <p:ph type="body" idx="1"/>
          </p:nvPr>
        </p:nvSpPr>
        <p:spPr>
          <a:xfrm>
            <a:off x="1111025" y="4608525"/>
            <a:ext cx="8938800" cy="21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rgbClr val="99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7200" b="1">
              <a:solidFill>
                <a:srgbClr val="99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6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8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Whole class</a:t>
            </a:r>
            <a:endParaRPr sz="72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brilliant and creative costumes </a:t>
            </a:r>
            <a:endParaRPr sz="72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especially Cali and Alice in wonderland costume!</a:t>
            </a:r>
            <a:endParaRPr sz="72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Fantastic!</a:t>
            </a:r>
            <a:endParaRPr sz="72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 Bakali</a:t>
            </a:r>
            <a:endParaRPr sz="7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3" name="Google Shape;243;g38e8cac009e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150" y="922250"/>
            <a:ext cx="7914100" cy="43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600" cy="764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9" name="Google Shape;249;p42"/>
          <p:cNvSpPr/>
          <p:nvPr/>
        </p:nvSpPr>
        <p:spPr>
          <a:xfrm>
            <a:off x="10488488" y="5171122"/>
            <a:ext cx="189900" cy="189900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42"/>
          <p:cNvSpPr/>
          <p:nvPr/>
        </p:nvSpPr>
        <p:spPr>
          <a:xfrm>
            <a:off x="10959457" y="5136648"/>
            <a:ext cx="189900" cy="189900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1" name="Google Shape;251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2"/>
          <p:cNvSpPr/>
          <p:nvPr/>
        </p:nvSpPr>
        <p:spPr>
          <a:xfrm>
            <a:off x="718300" y="1874700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Khalil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Y2 -George 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Asher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Holly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Deborah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3338" y="3716839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3427650" y="5259975"/>
            <a:ext cx="3962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George - Yr 4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5801875" y="5460950"/>
            <a:ext cx="30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4069475" y="1892675"/>
            <a:ext cx="333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3938" y="2163514"/>
            <a:ext cx="2033162" cy="14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063" y="189266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 txBox="1"/>
          <p:nvPr/>
        </p:nvSpPr>
        <p:spPr>
          <a:xfrm>
            <a:off x="1355800" y="3716850"/>
            <a:ext cx="173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Luna - Y3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7390350" y="3604175"/>
            <a:ext cx="150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Alessia - Y5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2" name="Google Shape;2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7413" y="2389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7"/>
          <p:cNvSpPr txBox="1"/>
          <p:nvPr/>
        </p:nvSpPr>
        <p:spPr>
          <a:xfrm>
            <a:off x="4715050" y="1892675"/>
            <a:ext cx="1848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Amarah - Y6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4" name="Google Shape;27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2213" y="4597339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 txBox="1"/>
          <p:nvPr/>
        </p:nvSpPr>
        <p:spPr>
          <a:xfrm>
            <a:off x="1421950" y="5998875"/>
            <a:ext cx="173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Mr Jack 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20th March  2026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7ac53583b_0_0"/>
          <p:cNvSpPr txBox="1">
            <a:spLocks noGrp="1"/>
          </p:cNvSpPr>
          <p:nvPr>
            <p:ph type="body" idx="1"/>
          </p:nvPr>
        </p:nvSpPr>
        <p:spPr>
          <a:xfrm>
            <a:off x="1634250" y="4344300"/>
            <a:ext cx="8414400" cy="1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Reception 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2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Matilda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662" b="1">
                <a:latin typeface="Century Gothic"/>
                <a:ea typeface="Century Gothic"/>
                <a:cs typeface="Century Gothic"/>
                <a:sym typeface="Century Gothic"/>
              </a:rPr>
              <a:t>For showing a deeper understanding of Lent in RE lessons and discussing the miracles of Jesus. </a:t>
            </a:r>
            <a:endParaRPr sz="16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Miss Barker  </a:t>
            </a:r>
            <a:endParaRPr sz="1270"/>
          </a:p>
        </p:txBody>
      </p:sp>
      <p:pic>
        <p:nvPicPr>
          <p:cNvPr id="193" name="Google Shape;193;g3c7ac53583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c7ac53583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c7ac53583b_0_0" title="Matild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0331" y="195750"/>
            <a:ext cx="3029625" cy="40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2019875" y="4231375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putting so much effort into her work and growing in confidence that she can do hard things!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Miss Flashman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 title="IMG_3147.JPG"/>
          <p:cNvPicPr preferRelativeResize="0"/>
          <p:nvPr/>
        </p:nvPicPr>
        <p:blipFill rotWithShape="1">
          <a:blip r:embed="rId4">
            <a:alphaModFix/>
          </a:blip>
          <a:srcRect l="25870" t="14196" r="13896" b="15003"/>
          <a:stretch/>
        </p:blipFill>
        <p:spPr>
          <a:xfrm>
            <a:off x="4235164" y="331900"/>
            <a:ext cx="2509025" cy="393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97bb888e0_4_0"/>
          <p:cNvSpPr txBox="1">
            <a:spLocks noGrp="1"/>
          </p:cNvSpPr>
          <p:nvPr>
            <p:ph type="body" idx="1"/>
          </p:nvPr>
        </p:nvSpPr>
        <p:spPr>
          <a:xfrm>
            <a:off x="2460900" y="4860300"/>
            <a:ext cx="6717900" cy="17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using her voice more in class and being brave!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997bb888e0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1544" y="331900"/>
            <a:ext cx="3416625" cy="45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c6093c3d02_5_0"/>
          <p:cNvSpPr txBox="1">
            <a:spLocks noGrp="1"/>
          </p:cNvSpPr>
          <p:nvPr>
            <p:ph type="body" idx="1"/>
          </p:nvPr>
        </p:nvSpPr>
        <p:spPr>
          <a:xfrm>
            <a:off x="1110275" y="5123000"/>
            <a:ext cx="10119600" cy="1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For a showing what a positive approach to school life can really achieve.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g3c6093c3d02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c6093c3d02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c6093c3d02_5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0481" y="206700"/>
            <a:ext cx="3171825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Widescreen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Trebuchet MS</vt:lpstr>
      <vt:lpstr>Century Gothic</vt:lpstr>
      <vt:lpstr>Calibri</vt:lpstr>
      <vt:lpstr>Arial</vt:lpstr>
      <vt:lpstr>Noto Sans Symbols</vt:lpstr>
      <vt:lpstr>Comic Sans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2026-03-20T12:26:29Z</dcterms:modified>
</cp:coreProperties>
</file>