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adHanIWP0O1OH7Wj6UEVnMJWi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196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196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196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196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196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196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21st March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>
            <a:spLocks noGrp="1"/>
          </p:cNvSpPr>
          <p:nvPr>
            <p:ph type="body" idx="1"/>
          </p:nvPr>
        </p:nvSpPr>
        <p:spPr>
          <a:xfrm>
            <a:off x="1421050" y="4945675"/>
            <a:ext cx="8496900" cy="1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500" b="1">
                <a:latin typeface="Century Gothic"/>
                <a:ea typeface="Century Gothic"/>
                <a:cs typeface="Century Gothic"/>
                <a:sym typeface="Century Gothic"/>
              </a:rPr>
              <a:t>For their excellent progress in writing so far this year, especially their recent stories about Kensuke’s Kingdom.</a:t>
            </a:r>
            <a:endParaRPr sz="1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Miss Forrest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9" title="Kian new.jpg"/>
          <p:cNvPicPr preferRelativeResize="0"/>
          <p:nvPr/>
        </p:nvPicPr>
        <p:blipFill rotWithShape="1">
          <a:blip r:embed="rId4">
            <a:alphaModFix/>
          </a:blip>
          <a:srcRect l="11507" t="17337" r="11828" b="17285"/>
          <a:stretch/>
        </p:blipFill>
        <p:spPr>
          <a:xfrm>
            <a:off x="2557350" y="642725"/>
            <a:ext cx="2944742" cy="334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9" title="Liv new.jpg"/>
          <p:cNvPicPr preferRelativeResize="0"/>
          <p:nvPr/>
        </p:nvPicPr>
        <p:blipFill rotWithShape="1">
          <a:blip r:embed="rId5">
            <a:alphaModFix/>
          </a:blip>
          <a:srcRect l="18280" t="23715" r="12605" b="17290"/>
          <a:stretch/>
        </p:blipFill>
        <p:spPr>
          <a:xfrm>
            <a:off x="5779900" y="641125"/>
            <a:ext cx="2944750" cy="335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>
            <a:spLocks noGrp="1"/>
          </p:cNvSpPr>
          <p:nvPr>
            <p:ph type="body" idx="1"/>
          </p:nvPr>
        </p:nvSpPr>
        <p:spPr>
          <a:xfrm>
            <a:off x="1652708" y="4737368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exemplary behaviour this week. 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Larke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9" name="Google Shape;23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1769" y="193825"/>
            <a:ext cx="3448457" cy="443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body" idx="1"/>
          </p:nvPr>
        </p:nvSpPr>
        <p:spPr>
          <a:xfrm>
            <a:off x="1222225" y="4562275"/>
            <a:ext cx="8565300" cy="2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784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br>
              <a:rPr lang="en-GB" sz="1784" b="1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95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54" b="1">
                <a:latin typeface="Century Gothic"/>
                <a:ea typeface="Century Gothic"/>
                <a:cs typeface="Century Gothic"/>
                <a:sym typeface="Century Gothic"/>
              </a:rPr>
              <a:t>For brilliant participation in class and strong application in lessons.</a:t>
            </a:r>
            <a:endParaRPr sz="195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38"/>
              <a:buNone/>
            </a:pPr>
            <a:r>
              <a:rPr lang="en-GB" sz="1912" b="1">
                <a:latin typeface="Century Gothic"/>
                <a:ea typeface="Century Gothic"/>
                <a:cs typeface="Century Gothic"/>
                <a:sym typeface="Century Gothic"/>
              </a:rPr>
              <a:t>Mr Cherfi and Mr Fowle</a:t>
            </a:r>
            <a:endParaRPr sz="1912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/>
          </a:p>
        </p:txBody>
      </p:sp>
      <p:pic>
        <p:nvPicPr>
          <p:cNvPr id="247" name="Google Shape;24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1" title="IMG_2380.HEIC"/>
          <p:cNvPicPr preferRelativeResize="0"/>
          <p:nvPr/>
        </p:nvPicPr>
        <p:blipFill rotWithShape="1">
          <a:blip r:embed="rId4">
            <a:alphaModFix/>
          </a:blip>
          <a:srcRect t="10039"/>
          <a:stretch/>
        </p:blipFill>
        <p:spPr>
          <a:xfrm>
            <a:off x="3854949" y="457350"/>
            <a:ext cx="3299850" cy="395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5" name="Google Shape;255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7" name="Google Shape;257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2"/>
          <p:cNvSpPr/>
          <p:nvPr/>
        </p:nvSpPr>
        <p:spPr>
          <a:xfrm>
            <a:off x="440700" y="198167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Ineesha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Fraser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Guttemberg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Nathaniel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Zyann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N/A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4624" y="643017"/>
            <a:ext cx="2754900" cy="207750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 txBox="1"/>
          <p:nvPr/>
        </p:nvSpPr>
        <p:spPr>
          <a:xfrm>
            <a:off x="1898025" y="272051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Alessia - Y4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137" y="643017"/>
            <a:ext cx="2754900" cy="207750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/>
          <p:nvPr/>
        </p:nvSpPr>
        <p:spPr>
          <a:xfrm>
            <a:off x="7248725" y="36493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6004313" y="2720525"/>
            <a:ext cx="233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George - Y3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4" name="Google Shape;27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9475" y="3926600"/>
            <a:ext cx="2545200" cy="17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 txBox="1"/>
          <p:nvPr/>
        </p:nvSpPr>
        <p:spPr>
          <a:xfrm flipH="1">
            <a:off x="5794625" y="5647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Luna - Y2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6" name="Google Shape;2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137" y="3569692"/>
            <a:ext cx="2754900" cy="207750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/>
        </p:nvSpPr>
        <p:spPr>
          <a:xfrm flipH="1">
            <a:off x="2020575" y="5647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Layla - Y6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14th March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947"/>
              <a:buNone/>
            </a:pPr>
            <a:r>
              <a:rPr lang="en-GB" sz="2286" b="1">
                <a:latin typeface="Century Gothic"/>
                <a:ea typeface="Century Gothic"/>
                <a:cs typeface="Century Gothic"/>
                <a:sym typeface="Century Gothic"/>
              </a:rPr>
              <a:t>Early Years-</a:t>
            </a:r>
            <a:endParaRPr sz="22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947"/>
              <a:buNone/>
            </a:pPr>
            <a:endParaRPr sz="22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947"/>
              <a:buNone/>
            </a:pPr>
            <a:r>
              <a:rPr lang="en-GB" sz="2286" b="1">
                <a:latin typeface="Century Gothic"/>
                <a:ea typeface="Century Gothic"/>
                <a:cs typeface="Century Gothic"/>
                <a:sym typeface="Century Gothic"/>
              </a:rPr>
              <a:t>for showing a positive role model this week and trying really hard in Literacy lessons.</a:t>
            </a:r>
            <a:r>
              <a:rPr lang="en-GB" sz="2545" b="1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25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565"/>
              <a:buNone/>
            </a:pPr>
            <a:endParaRPr sz="25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298"/>
              <a:buFont typeface="Arial"/>
              <a:buNone/>
            </a:pPr>
            <a:r>
              <a:rPr lang="en-GB" sz="2470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 sz="242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705"/>
              <a:buNone/>
            </a:pP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Myl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2781" y="304800"/>
            <a:ext cx="2843589" cy="379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5" title="Myl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97842">
            <a:off x="7782128" y="943550"/>
            <a:ext cx="2250224" cy="300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1111881" y="4946172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trying his best in all areas of his learning particularly in his reading and phonics!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1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4669" y="304800"/>
            <a:ext cx="3481029" cy="464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1981200" y="47441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7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7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7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The Whole Class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7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7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showing that working hard as a team brings great results.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4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 rotWithShape="1">
          <a:blip r:embed="rId4">
            <a:alphaModFix/>
          </a:blip>
          <a:srcRect t="21250" b="16974"/>
          <a:stretch/>
        </p:blipFill>
        <p:spPr>
          <a:xfrm>
            <a:off x="154500" y="162450"/>
            <a:ext cx="3840558" cy="17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7"/>
          <p:cNvPicPr preferRelativeResize="0"/>
          <p:nvPr/>
        </p:nvPicPr>
        <p:blipFill rotWithShape="1">
          <a:blip r:embed="rId5">
            <a:alphaModFix/>
          </a:blip>
          <a:srcRect t="16506" b="23751"/>
          <a:stretch/>
        </p:blipFill>
        <p:spPr>
          <a:xfrm>
            <a:off x="5510913" y="54425"/>
            <a:ext cx="4453601" cy="19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7"/>
          <p:cNvPicPr preferRelativeResize="0"/>
          <p:nvPr/>
        </p:nvPicPr>
        <p:blipFill rotWithShape="1">
          <a:blip r:embed="rId6">
            <a:alphaModFix/>
          </a:blip>
          <a:srcRect l="9420"/>
          <a:stretch/>
        </p:blipFill>
        <p:spPr>
          <a:xfrm>
            <a:off x="7663550" y="2316600"/>
            <a:ext cx="2407823" cy="22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400" y="2383414"/>
            <a:ext cx="2207724" cy="220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7"/>
          <p:cNvPicPr preferRelativeResize="0"/>
          <p:nvPr/>
        </p:nvPicPr>
        <p:blipFill rotWithShape="1">
          <a:blip r:embed="rId8">
            <a:alphaModFix/>
          </a:blip>
          <a:srcRect t="-12983" b="26425"/>
          <a:stretch/>
        </p:blipFill>
        <p:spPr>
          <a:xfrm>
            <a:off x="2342875" y="1630000"/>
            <a:ext cx="5252925" cy="30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676199" y="49199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4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9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596" b="1">
                <a:latin typeface="Century Gothic"/>
                <a:ea typeface="Century Gothic"/>
                <a:cs typeface="Century Gothic"/>
                <a:sym typeface="Century Gothic"/>
              </a:rPr>
              <a:t>For making an effort to independently complete her work even when she is lacking in confidence.</a:t>
            </a:r>
            <a:endParaRPr sz="159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39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39"/>
              <a:buNone/>
            </a:pPr>
            <a:r>
              <a:rPr lang="en-GB" sz="1987" b="1">
                <a:latin typeface="Century Gothic"/>
                <a:ea typeface="Century Gothic"/>
                <a:cs typeface="Century Gothic"/>
                <a:sym typeface="Century Gothic"/>
              </a:rPr>
              <a:t>Miss Medioli</a:t>
            </a:r>
            <a:endParaRPr sz="1987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/>
          </a:p>
        </p:txBody>
      </p:sp>
      <p:pic>
        <p:nvPicPr>
          <p:cNvPr id="222" name="Google Shape;22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9302" y="1203125"/>
            <a:ext cx="2978324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Comic Sans MS</vt:lpstr>
      <vt:lpstr>Arial</vt:lpstr>
      <vt:lpstr>Times New Roman</vt:lpstr>
      <vt:lpstr>Trebuchet MS</vt:lpstr>
      <vt:lpstr>Noto Sans Symbols</vt:lpstr>
      <vt:lpstr>Century Gothic</vt:lpstr>
      <vt:lpstr>Calibri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1</cp:revision>
  <dcterms:created xsi:type="dcterms:W3CDTF">2015-01-15T13:45:53Z</dcterms:created>
  <dcterms:modified xsi:type="dcterms:W3CDTF">2025-03-21T17:34:55Z</dcterms:modified>
</cp:coreProperties>
</file>