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0/ycJq5Pv04tYRsEPLCHDcSCB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64e5a1dcb_0_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864e5a1dc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21st November 2025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82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Char char="-"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 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00"/>
              <a:buFont typeface="Arial"/>
              <a:buNone/>
            </a:pPr>
            <a:endParaRPr sz="4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listening to feedback, resolving to improve and producing 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some fabulous work in multiplication 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481" y="192625"/>
            <a:ext cx="2946710" cy="4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1144650" y="4737375"/>
            <a:ext cx="9488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her hard work and engagement and always challenging herself in her learning and seeking feedback.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Mr. Carey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3" name="Google Shape;23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976" y="890050"/>
            <a:ext cx="3779400" cy="37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8e8cac009e_1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showing a real hunger for self-improvement and taking on constructive criticism brilliantly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g38e8cac009e_1_0" title="IMG_3579.HEIC"/>
          <p:cNvPicPr preferRelativeResize="0"/>
          <p:nvPr/>
        </p:nvPicPr>
        <p:blipFill rotWithShape="1">
          <a:blip r:embed="rId4">
            <a:alphaModFix/>
          </a:blip>
          <a:srcRect b="13665"/>
          <a:stretch/>
        </p:blipFill>
        <p:spPr>
          <a:xfrm>
            <a:off x="4496750" y="787600"/>
            <a:ext cx="3232850" cy="372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1" name="Google Shape;251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Giniayah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No reader this week  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Mia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Delilah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Alby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Beza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13" y="15426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425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325" y="14319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707375" y="29987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Evie - Y3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6424450" y="5471075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/>
              <a:t>Callie-Mae - Y4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4529025" y="499925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615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4200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4379975" y="1839775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Mrs Mikielewicz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2542200" y="5471075"/>
            <a:ext cx="190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7343228" y="3051100"/>
            <a:ext cx="197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Tegan - Year 1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390838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7"/>
          <p:cNvSpPr txBox="1"/>
          <p:nvPr/>
        </p:nvSpPr>
        <p:spPr>
          <a:xfrm>
            <a:off x="4529025" y="3901325"/>
            <a:ext cx="174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Grae - Year 4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1996050" y="5634925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Isla - Year 3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21st November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1634250" y="4096250"/>
            <a:ext cx="84144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5228"/>
              <a:buNone/>
            </a:pPr>
            <a:endParaRPr sz="260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5228"/>
              <a:buNone/>
            </a:pPr>
            <a:r>
              <a:rPr lang="en-GB" sz="2604" b="1">
                <a:latin typeface="Century Gothic"/>
                <a:ea typeface="Century Gothic"/>
                <a:cs typeface="Century Gothic"/>
                <a:sym typeface="Century Gothic"/>
              </a:rPr>
              <a:t>For working hard in all areas of learning and becoming more confident in class. </a:t>
            </a:r>
            <a:endParaRPr sz="260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14"/>
              <a:buNone/>
            </a:pP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981"/>
              <a:buFont typeface="Arial"/>
              <a:buNone/>
            </a:pPr>
            <a:r>
              <a:rPr lang="en-GB" sz="2441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17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Vaness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56" y="331900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always showing her hard work and effort in every lesson, and doing the right thing the first time, being a role model to everyone else. 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7106" y="109275"/>
            <a:ext cx="3397348" cy="452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7bb888e0_4_0"/>
          <p:cNvSpPr txBox="1">
            <a:spLocks noGrp="1"/>
          </p:cNvSpPr>
          <p:nvPr>
            <p:ph type="body" idx="1"/>
          </p:nvPr>
        </p:nvSpPr>
        <p:spPr>
          <a:xfrm>
            <a:off x="2001338" y="47859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Whole Class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their fantastic assembly on Baptism!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84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2931" y="442575"/>
            <a:ext cx="741997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864e5a1dcb_0_1"/>
          <p:cNvSpPr txBox="1">
            <a:spLocks noGrp="1"/>
          </p:cNvSpPr>
          <p:nvPr>
            <p:ph type="body" idx="1"/>
          </p:nvPr>
        </p:nvSpPr>
        <p:spPr>
          <a:xfrm>
            <a:off x="370524" y="487287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For consistent effort and application in all her learning.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864e5a1dc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864e5a1dc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864e5a1dcb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9106" y="802725"/>
            <a:ext cx="3124200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Widescreen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Calibri</vt:lpstr>
      <vt:lpstr>Arial</vt:lpstr>
      <vt:lpstr>Comic Sans MS</vt:lpstr>
      <vt:lpstr>Times New Roman</vt:lpstr>
      <vt:lpstr>Trebuchet MS</vt:lpstr>
      <vt:lpstr>Noto Sans Symbols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2025-11-21T10:24:41Z</dcterms:modified>
</cp:coreProperties>
</file>