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6638"/>
  <p:embeddedFontLs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+e6Bz6kCJxiyqW5whzJ+Ft2iM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8e6286da1_3_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3d8e6286da1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d14e1766c4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3d14e1766c4_2_3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3d14e1766c4_2_34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6093c3d02_5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3c6093c3d0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d8dcd46ecb_2_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3d8dcd46ecb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8dcd46ec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d8dcd46ecb_2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d8dcd46ecb_2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22nd May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3d8e6286da1_3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d8e6286da1_3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d8e6286da1_3_7"/>
          <p:cNvSpPr txBox="1"/>
          <p:nvPr/>
        </p:nvSpPr>
        <p:spPr>
          <a:xfrm>
            <a:off x="1326025" y="4680100"/>
            <a:ext cx="8938800" cy="19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r>
              <a:rPr lang="en-GB" sz="139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13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endParaRPr sz="13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endParaRPr sz="15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r>
              <a:rPr lang="en-GB" sz="159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working so hard to make the right choices</a:t>
            </a:r>
            <a:endParaRPr sz="15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endParaRPr sz="15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"/>
              <a:buFont typeface="Arial"/>
              <a:buNone/>
            </a:pPr>
            <a:r>
              <a:rPr lang="en-GB" sz="159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159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Arial"/>
              <a:buNone/>
            </a:pPr>
            <a:endParaRPr sz="104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g3d8e6286da1_3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6731" y="182550"/>
            <a:ext cx="3281476" cy="43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38e8cac009e_1_0"/>
          <p:cNvSpPr txBox="1">
            <a:spLocks noGrp="1"/>
          </p:cNvSpPr>
          <p:nvPr>
            <p:ph type="body" idx="1"/>
          </p:nvPr>
        </p:nvSpPr>
        <p:spPr>
          <a:xfrm>
            <a:off x="555425" y="5269900"/>
            <a:ext cx="102348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923" b="1">
                <a:solidFill>
                  <a:srgbClr val="0000F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8923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923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923" b="1">
                <a:solidFill>
                  <a:srgbClr val="0000F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Absolutely Fantastic!</a:t>
            </a:r>
            <a:endParaRPr sz="8923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rgbClr val="0000F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Mrs Bakali</a:t>
            </a:r>
            <a:endParaRPr sz="8923" b="1">
              <a:solidFill>
                <a:srgbClr val="00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923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923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923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900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1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5900" b="1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endParaRPr sz="14123" b="1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000"/>
              <a:buFont typeface="Arial"/>
              <a:buNone/>
            </a:pPr>
            <a:endParaRPr sz="4800" b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g38e8cac009e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6652" y="435275"/>
            <a:ext cx="4618825" cy="27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8e8cac009e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0387" y="2684525"/>
            <a:ext cx="1951345" cy="27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8e8cac009e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4100" y="3429001"/>
            <a:ext cx="2885775" cy="17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8e8cac009e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1825" y="3759951"/>
            <a:ext cx="2739575" cy="16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b58471848d_1_0"/>
          <p:cNvSpPr txBox="1">
            <a:spLocks noGrp="1"/>
          </p:cNvSpPr>
          <p:nvPr>
            <p:ph type="body" idx="1"/>
          </p:nvPr>
        </p:nvSpPr>
        <p:spPr>
          <a:xfrm>
            <a:off x="259000" y="4262350"/>
            <a:ext cx="101238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excellent improvement in effort across all lessons. Keep asking wonderful questions to support your learning.</a:t>
            </a: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Cherfi</a:t>
            </a:r>
            <a:endParaRPr sz="7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g3b58471848d_1_0"/>
          <p:cNvPicPr preferRelativeResize="0"/>
          <p:nvPr/>
        </p:nvPicPr>
        <p:blipFill rotWithShape="1">
          <a:blip r:embed="rId3">
            <a:alphaModFix/>
          </a:blip>
          <a:srcRect l="-142480" r="142480"/>
          <a:stretch/>
        </p:blipFill>
        <p:spPr>
          <a:xfrm>
            <a:off x="152400" y="152400"/>
            <a:ext cx="2679308" cy="400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b58471848d_1_0" title="IMG_3581.HEIC"/>
          <p:cNvPicPr preferRelativeResize="0"/>
          <p:nvPr/>
        </p:nvPicPr>
        <p:blipFill rotWithShape="1">
          <a:blip r:embed="rId4">
            <a:alphaModFix/>
          </a:blip>
          <a:srcRect l="19380" t="2470" r="12689" b="33872"/>
          <a:stretch/>
        </p:blipFill>
        <p:spPr>
          <a:xfrm>
            <a:off x="3871025" y="537775"/>
            <a:ext cx="2899749" cy="36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600" cy="764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0" name="Google Shape;250;p42"/>
          <p:cNvSpPr/>
          <p:nvPr/>
        </p:nvSpPr>
        <p:spPr>
          <a:xfrm>
            <a:off x="10488488" y="5171122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42"/>
          <p:cNvSpPr/>
          <p:nvPr/>
        </p:nvSpPr>
        <p:spPr>
          <a:xfrm>
            <a:off x="10959457" y="5136648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2" name="Google Shape;252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2"/>
          <p:cNvSpPr/>
          <p:nvPr/>
        </p:nvSpPr>
        <p:spPr>
          <a:xfrm>
            <a:off x="718300" y="1874700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Isadora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Not this week :(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Anya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Andre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Nevaeh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Adrien &amp; Jericho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9438" y="452836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3427650" y="5259975"/>
            <a:ext cx="396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5792025" y="4886963"/>
            <a:ext cx="1654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988" y="3239314"/>
            <a:ext cx="2033162" cy="14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63" y="2949689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/>
          <p:nvPr/>
        </p:nvSpPr>
        <p:spPr>
          <a:xfrm>
            <a:off x="8014350" y="4695450"/>
            <a:ext cx="16548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1888" y="4430989"/>
            <a:ext cx="2033162" cy="14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2413" y="3609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 txBox="1"/>
          <p:nvPr/>
        </p:nvSpPr>
        <p:spPr>
          <a:xfrm>
            <a:off x="679000" y="5998875"/>
            <a:ext cx="307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0" y="4431000"/>
            <a:ext cx="333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Azahrye Y3</a:t>
            </a:r>
            <a:endParaRPr sz="18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4425200" y="2051575"/>
            <a:ext cx="1812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Mimi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8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8526" y="5342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6253275" y="1366800"/>
            <a:ext cx="300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194225" y="3349825"/>
            <a:ext cx="300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4638" y="360926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1981300" y="2051575"/>
            <a:ext cx="16548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Makda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17"/>
          <p:cNvSpPr txBox="1"/>
          <p:nvPr/>
        </p:nvSpPr>
        <p:spPr>
          <a:xfrm>
            <a:off x="7107025" y="2051575"/>
            <a:ext cx="1812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Sofia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d14e1766c4_2_34"/>
          <p:cNvSpPr txBox="1">
            <a:spLocks noGrp="1"/>
          </p:cNvSpPr>
          <p:nvPr>
            <p:ph type="title"/>
          </p:nvPr>
        </p:nvSpPr>
        <p:spPr>
          <a:xfrm>
            <a:off x="653700" y="266700"/>
            <a:ext cx="81456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GB"/>
              <a:t>Attendance Weekly Leaders Summer Term:</a:t>
            </a:r>
            <a:endParaRPr/>
          </a:p>
        </p:txBody>
      </p:sp>
      <p:pic>
        <p:nvPicPr>
          <p:cNvPr id="288" name="Google Shape;288;g3d14e1766c4_2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550" y="1486375"/>
            <a:ext cx="2293974" cy="305862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9" name="Google Shape;289;g3d14e1766c4_2_34"/>
          <p:cNvSpPr txBox="1"/>
          <p:nvPr/>
        </p:nvSpPr>
        <p:spPr>
          <a:xfrm>
            <a:off x="1864125" y="5562925"/>
            <a:ext cx="625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Winners of the Pitch on Friday - </a:t>
            </a: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0" name="Google Shape;290;g3d14e1766c4_2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1925" y="1423000"/>
            <a:ext cx="6510851" cy="31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15th May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7" name="Google Shape;167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c6093c3d02_5_0"/>
          <p:cNvSpPr txBox="1">
            <a:spLocks noGrp="1"/>
          </p:cNvSpPr>
          <p:nvPr>
            <p:ph type="body" idx="1"/>
          </p:nvPr>
        </p:nvSpPr>
        <p:spPr>
          <a:xfrm>
            <a:off x="1110275" y="4255975"/>
            <a:ext cx="10119600" cy="2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2098" b="1">
                <a:latin typeface="Century Gothic"/>
                <a:ea typeface="Century Gothic"/>
                <a:cs typeface="Century Gothic"/>
                <a:sym typeface="Century Gothic"/>
              </a:rPr>
              <a:t> Nursery</a:t>
            </a:r>
            <a:endParaRPr sz="209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79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798" b="1">
                <a:latin typeface="Century Gothic"/>
                <a:ea typeface="Century Gothic"/>
                <a:cs typeface="Century Gothic"/>
                <a:sym typeface="Century Gothic"/>
              </a:rPr>
              <a:t>For having a great week in Nursery, joining in with all her lessons and following all of our classroom rules.</a:t>
            </a:r>
            <a:endParaRPr sz="179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24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2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237" b="1">
                <a:latin typeface="Century Gothic"/>
                <a:ea typeface="Century Gothic"/>
                <a:cs typeface="Century Gothic"/>
                <a:sym typeface="Century Gothic"/>
              </a:rPr>
              <a:t>Miss Barker</a:t>
            </a:r>
            <a:endParaRPr sz="2237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c6093c3d02_5_0" title="Micaela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8394" y="331900"/>
            <a:ext cx="2963381" cy="39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3d8dcd46ecb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d8dcd46ecb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d8dcd46ecb_2_7"/>
          <p:cNvSpPr txBox="1">
            <a:spLocks noGrp="1"/>
          </p:cNvSpPr>
          <p:nvPr>
            <p:ph type="title"/>
          </p:nvPr>
        </p:nvSpPr>
        <p:spPr>
          <a:xfrm>
            <a:off x="1497000" y="3983325"/>
            <a:ext cx="85968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</a:pP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</a:pPr>
            <a:r>
              <a:rPr lang="en-GB" sz="2144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2144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</a:pPr>
            <a:endParaRPr sz="2144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</a:pPr>
            <a:r>
              <a:rPr lang="en-GB" sz="1844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making strides in his learning and working hard to finish tasks to the best of his ability.</a:t>
            </a:r>
            <a:r>
              <a:rPr lang="en-GB" sz="1844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44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</a:pPr>
            <a:r>
              <a:rPr lang="en-GB" sz="1844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1844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g3d8dcd46ecb_2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1449" y="331900"/>
            <a:ext cx="3156925" cy="420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8dcd46ecb_2_0"/>
          <p:cNvSpPr txBox="1">
            <a:spLocks noGrp="1"/>
          </p:cNvSpPr>
          <p:nvPr>
            <p:ph type="title"/>
          </p:nvPr>
        </p:nvSpPr>
        <p:spPr>
          <a:xfrm>
            <a:off x="1797609" y="484275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g3d8dcd46ecb_2_0"/>
          <p:cNvSpPr txBox="1">
            <a:spLocks noGrp="1"/>
          </p:cNvSpPr>
          <p:nvPr>
            <p:ph type="body" idx="1"/>
          </p:nvPr>
        </p:nvSpPr>
        <p:spPr>
          <a:xfrm>
            <a:off x="1758350" y="5409457"/>
            <a:ext cx="85968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For being a reliable and trustworthy student no matter what!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Miss Sweet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d8dcd46ecb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7425" y="457200"/>
            <a:ext cx="3403461" cy="4537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590b5d5422_3_0"/>
          <p:cNvSpPr txBox="1"/>
          <p:nvPr/>
        </p:nvSpPr>
        <p:spPr>
          <a:xfrm>
            <a:off x="1543550" y="4589300"/>
            <a:ext cx="8432700" cy="2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3"/>
              <a:buFont typeface="Arial"/>
              <a:buNone/>
            </a:pPr>
            <a:r>
              <a:rPr lang="en-GB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4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3"/>
              <a:buFont typeface="Arial"/>
              <a:buNone/>
            </a:pPr>
            <a:endParaRPr sz="2743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3"/>
              <a:buFont typeface="Arial"/>
              <a:buNone/>
            </a:pPr>
            <a:r>
              <a:rPr lang="en-GB" sz="2043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being such a lovely friend to all and her positive attitude to learning.</a:t>
            </a:r>
            <a:endParaRPr sz="2043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5"/>
              <a:buFont typeface="Arial"/>
              <a:buNone/>
            </a:pPr>
            <a:endParaRPr sz="1525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4"/>
              <a:buFont typeface="Arial"/>
              <a:buNone/>
            </a:pPr>
            <a:r>
              <a:rPr lang="en-GB" sz="2174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 Hickey</a:t>
            </a:r>
            <a:endParaRPr sz="2174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9869" y="304800"/>
            <a:ext cx="3220070" cy="428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Widescreen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Comic Sans MS</vt:lpstr>
      <vt:lpstr>Times New Roman</vt:lpstr>
      <vt:lpstr>Trebuchet MS</vt:lpstr>
      <vt:lpstr>Noto Sans Symbols</vt:lpstr>
      <vt:lpstr>Century Gothic</vt:lpstr>
      <vt:lpstr>Calibri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Year 1  For making strides in his learning and working hard to finish tasks to the best of his ability.  Miss Flashman</vt:lpstr>
      <vt:lpstr>Year 2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Attendance Weekly Leaders Summer Term: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2026-05-22T10:24:15Z</dcterms:modified>
</cp:coreProperties>
</file>