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97675" cy="9926638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TQSKimM7cC6PoVuZVMdCUB4r9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9448c0709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359448c07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117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117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23rd May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90b5d5422_3_0"/>
          <p:cNvSpPr txBox="1">
            <a:spLocks noGrp="1"/>
          </p:cNvSpPr>
          <p:nvPr>
            <p:ph type="body" idx="1"/>
          </p:nvPr>
        </p:nvSpPr>
        <p:spPr>
          <a:xfrm>
            <a:off x="1412125" y="4806950"/>
            <a:ext cx="9220500" cy="15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41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0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7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6425" b="1">
                <a:latin typeface="Century Gothic"/>
                <a:ea typeface="Century Gothic"/>
                <a:cs typeface="Century Gothic"/>
                <a:sym typeface="Century Gothic"/>
              </a:rPr>
              <a:t>For her mature, responsible behaviour and diligent work ethic every single day.</a:t>
            </a:r>
            <a:endParaRPr sz="64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41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70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3590b5d5422_3_0" title="Olivia Q new.jpg"/>
          <p:cNvPicPr preferRelativeResize="0"/>
          <p:nvPr/>
        </p:nvPicPr>
        <p:blipFill rotWithShape="1">
          <a:blip r:embed="rId4">
            <a:alphaModFix/>
          </a:blip>
          <a:srcRect l="17445" t="24445" r="13435" b="9359"/>
          <a:stretch/>
        </p:blipFill>
        <p:spPr>
          <a:xfrm>
            <a:off x="4379579" y="538500"/>
            <a:ext cx="3026999" cy="386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body" idx="1"/>
          </p:nvPr>
        </p:nvSpPr>
        <p:spPr>
          <a:xfrm>
            <a:off x="1652708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positive behaviour this and being a role model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3" name="Google Shape;23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681" y="232275"/>
            <a:ext cx="3858308" cy="4432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9448c0709_1_0"/>
          <p:cNvSpPr txBox="1">
            <a:spLocks noGrp="1"/>
          </p:cNvSpPr>
          <p:nvPr>
            <p:ph type="body" idx="1"/>
          </p:nvPr>
        </p:nvSpPr>
        <p:spPr>
          <a:xfrm>
            <a:off x="1421050" y="4469975"/>
            <a:ext cx="8259900" cy="21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880"/>
              <a:buNone/>
            </a:pPr>
            <a:r>
              <a:rPr lang="en-GB" sz="4984" b="1">
                <a:latin typeface="Century Gothic"/>
                <a:ea typeface="Century Gothic"/>
                <a:cs typeface="Century Gothic"/>
                <a:sym typeface="Century Gothic"/>
              </a:rPr>
              <a:t>Both these students have had an exceptional week. Layla produced an excellent piece of English writing and Kymani participated brilliantly in History.</a:t>
            </a:r>
            <a:endParaRPr sz="498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8880"/>
              <a:buNone/>
            </a:pPr>
            <a:endParaRPr sz="498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Cherfi &amp; Mr Fowle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84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g359448c0709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59448c0709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59448c0709_1_0" title="Layla.JPG"/>
          <p:cNvPicPr preferRelativeResize="0"/>
          <p:nvPr/>
        </p:nvPicPr>
        <p:blipFill rotWithShape="1">
          <a:blip r:embed="rId4">
            <a:alphaModFix/>
          </a:blip>
          <a:srcRect l="15617" t="16051" r="14626" b="26499"/>
          <a:stretch/>
        </p:blipFill>
        <p:spPr>
          <a:xfrm>
            <a:off x="2186050" y="820825"/>
            <a:ext cx="3123875" cy="343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359448c0709_1_0" title="Kymani.JPG"/>
          <p:cNvPicPr preferRelativeResize="0"/>
          <p:nvPr/>
        </p:nvPicPr>
        <p:blipFill rotWithShape="1">
          <a:blip r:embed="rId5">
            <a:alphaModFix/>
          </a:blip>
          <a:srcRect l="10448" t="10592" r="6954" b="17834"/>
          <a:stretch/>
        </p:blipFill>
        <p:spPr>
          <a:xfrm>
            <a:off x="5804575" y="820825"/>
            <a:ext cx="2968996" cy="3430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50" name="Google Shape;250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Albie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Renai-Mae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Thirdy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Yusuf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Nazrawi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Sienna M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186475" y="27632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5" name="Google Shape;26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2738" y="4416401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/>
        </p:nvSpPr>
        <p:spPr>
          <a:xfrm>
            <a:off x="3581375" y="2128325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8393925" y="2646300"/>
            <a:ext cx="149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975" y="1516275"/>
            <a:ext cx="2134700" cy="167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3900" y="60227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/>
          <p:nvPr/>
        </p:nvSpPr>
        <p:spPr>
          <a:xfrm>
            <a:off x="6189225" y="57049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Y5 - Gideon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800" y="4027425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7"/>
          <p:cNvSpPr txBox="1"/>
          <p:nvPr/>
        </p:nvSpPr>
        <p:spPr>
          <a:xfrm>
            <a:off x="415925" y="3107988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Y4 - Sofia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3" name="Google Shape;27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8400" y="45080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 txBox="1"/>
          <p:nvPr/>
        </p:nvSpPr>
        <p:spPr>
          <a:xfrm>
            <a:off x="3317275" y="2184600"/>
            <a:ext cx="2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Y4 - Makda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 txBox="1"/>
          <p:nvPr/>
        </p:nvSpPr>
        <p:spPr>
          <a:xfrm>
            <a:off x="8336025" y="2646300"/>
            <a:ext cx="16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Y4 - Mimi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 txBox="1"/>
          <p:nvPr/>
        </p:nvSpPr>
        <p:spPr>
          <a:xfrm>
            <a:off x="338875" y="291565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17"/>
          <p:cNvSpPr txBox="1"/>
          <p:nvPr/>
        </p:nvSpPr>
        <p:spPr>
          <a:xfrm>
            <a:off x="2008300" y="5872513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Y5 - Tommy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8" name="Google Shape;27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5550" y="2817950"/>
            <a:ext cx="2134700" cy="16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7"/>
          <p:cNvSpPr txBox="1"/>
          <p:nvPr/>
        </p:nvSpPr>
        <p:spPr>
          <a:xfrm>
            <a:off x="3685975" y="4416400"/>
            <a:ext cx="313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N- Jacob L</a:t>
            </a:r>
            <a:endParaRPr sz="18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288" y="3721951"/>
            <a:ext cx="2033162" cy="14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6413" y="1307126"/>
            <a:ext cx="2033162" cy="14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7"/>
          <p:cNvSpPr txBox="1"/>
          <p:nvPr/>
        </p:nvSpPr>
        <p:spPr>
          <a:xfrm>
            <a:off x="152400" y="1524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N- Jacob L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17"/>
          <p:cNvSpPr txBox="1"/>
          <p:nvPr/>
        </p:nvSpPr>
        <p:spPr>
          <a:xfrm>
            <a:off x="6390250" y="2590025"/>
            <a:ext cx="16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rPr lang="en-GB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2 - Azahrye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7"/>
          <p:cNvSpPr txBox="1"/>
          <p:nvPr/>
        </p:nvSpPr>
        <p:spPr>
          <a:xfrm>
            <a:off x="865750" y="5234650"/>
            <a:ext cx="162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rPr lang="en-GB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6 - Danny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23rd May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1" name="Google Shape;291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6" b="1">
                <a:latin typeface="Century Gothic"/>
                <a:ea typeface="Century Gothic"/>
                <a:cs typeface="Century Gothic"/>
                <a:sym typeface="Century Gothic"/>
              </a:rPr>
              <a:t>Early Years-</a:t>
            </a:r>
            <a:endParaRPr sz="123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31" b="1">
                <a:latin typeface="Century Gothic"/>
                <a:ea typeface="Century Gothic"/>
                <a:cs typeface="Century Gothic"/>
                <a:sym typeface="Century Gothic"/>
              </a:rPr>
              <a:t>All Children!!</a:t>
            </a:r>
            <a:endParaRPr sz="15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531" b="1">
                <a:latin typeface="Century Gothic"/>
                <a:ea typeface="Century Gothic"/>
                <a:cs typeface="Century Gothic"/>
                <a:sym typeface="Century Gothic"/>
              </a:rPr>
              <a:t>For their most amazing assembly performance and retelling of Pentecost and Jesus’ ascension. We are all beyond proud! </a:t>
            </a: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IMG_2018[1].JPG"/>
          <p:cNvPicPr preferRelativeResize="0"/>
          <p:nvPr/>
        </p:nvPicPr>
        <p:blipFill rotWithShape="1">
          <a:blip r:embed="rId4">
            <a:alphaModFix/>
          </a:blip>
          <a:srcRect b="19478"/>
          <a:stretch/>
        </p:blipFill>
        <p:spPr>
          <a:xfrm>
            <a:off x="2476299" y="560925"/>
            <a:ext cx="6400251" cy="386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1080531" y="495402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455"/>
              <a:buNone/>
            </a:pPr>
            <a:r>
              <a:rPr lang="en-GB" sz="3558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3558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6413"/>
              <a:buNone/>
            </a:pPr>
            <a:endParaRPr sz="395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6413"/>
              <a:buNone/>
            </a:pPr>
            <a:r>
              <a:rPr lang="en-GB" sz="3953" b="1">
                <a:latin typeface="Century Gothic"/>
                <a:ea typeface="Century Gothic"/>
                <a:cs typeface="Century Gothic"/>
                <a:sym typeface="Century Gothic"/>
              </a:rPr>
              <a:t>For her fantastic Rainbow Fish book and her fabulous poem!</a:t>
            </a:r>
            <a:endParaRPr sz="298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47824"/>
              <a:buNone/>
            </a:pPr>
            <a:r>
              <a:rPr lang="en-GB" sz="3010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301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0369" y="199425"/>
            <a:ext cx="3486916" cy="4649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1981200" y="47441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working hard at all of his subjects and showing a huge improvement in his listening and speaking skills.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4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6250" y="331900"/>
            <a:ext cx="3211626" cy="428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For being a consistently hard working, responsible and kind member of year 3!,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87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8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217" name="Google Shape;21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6864" y="856850"/>
            <a:ext cx="2798274" cy="35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Widescreen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Comic Sans MS</vt:lpstr>
      <vt:lpstr>Arial</vt:lpstr>
      <vt:lpstr>Times New Roman</vt:lpstr>
      <vt:lpstr>Trebuchet MS</vt:lpstr>
      <vt:lpstr>Noto Sans Symbols</vt:lpstr>
      <vt:lpstr>Century Gothic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1</cp:revision>
  <dcterms:created xsi:type="dcterms:W3CDTF">2015-01-15T13:45:53Z</dcterms:created>
  <dcterms:modified xsi:type="dcterms:W3CDTF">2025-05-23T10:43:02Z</dcterms:modified>
</cp:coreProperties>
</file>