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797675" cy="9926638"/>
  <p:embeddedFontLst>
    <p:embeddedFont>
      <p:font typeface="Century Gothic" panose="020B0502020202020204" pitchFamily="34" charset="0"/>
      <p:regular r:id="rId19"/>
      <p:bold r:id="rId20"/>
      <p:italic r:id="rId21"/>
      <p:boldItalic r:id="rId22"/>
    </p:embeddedFont>
    <p:embeddedFont>
      <p:font typeface="Calibri" panose="020F0502020204030204" pitchFamily="34" charset="0"/>
      <p:regular r:id="rId23"/>
      <p:bold r:id="rId24"/>
      <p:italic r:id="rId25"/>
      <p:boldItalic r:id="rId26"/>
    </p:embeddedFont>
    <p:embeddedFont>
      <p:font typeface="Trebuchet MS" panose="020B0603020202020204" pitchFamily="3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h3dEO5IGnQHVkOJqo1x1lefZr14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127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3"/>
            <a:ext cx="2946400" cy="498395"/>
          </a:xfrm>
          <a:prstGeom prst="rect">
            <a:avLst/>
          </a:prstGeom>
          <a:noFill/>
          <a:ln>
            <a:noFill/>
          </a:ln>
        </p:spPr>
        <p:txBody>
          <a:bodyPr spcFirstLastPara="1" wrap="square" lIns="91400" tIns="45700" rIns="91400"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49692" y="3"/>
            <a:ext cx="2946400" cy="498395"/>
          </a:xfrm>
          <a:prstGeom prst="rect">
            <a:avLst/>
          </a:prstGeom>
          <a:noFill/>
          <a:ln>
            <a:noFill/>
          </a:ln>
        </p:spPr>
        <p:txBody>
          <a:bodyPr spcFirstLastPara="1" wrap="square" lIns="91400" tIns="45700" rIns="91400"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8246"/>
            <a:ext cx="2946400" cy="498395"/>
          </a:xfrm>
          <a:prstGeom prst="rect">
            <a:avLst/>
          </a:prstGeom>
          <a:noFill/>
          <a:ln>
            <a:noFill/>
          </a:ln>
        </p:spPr>
        <p:txBody>
          <a:bodyPr spcFirstLastPara="1" wrap="square" lIns="91400" tIns="45700" rIns="91400"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h6cbf761d26fd3c5d_5_41: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h6cbf761d26fd3c5d_5_41: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46" name="Google Shape;146;h6cbf761d26fd3c5d_5_41: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h3aff2aaf0ed02915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h3aff2aaf0ed02915_1_0:notes"/>
          <p:cNvSpPr txBox="1">
            <a:spLocks noGrp="1"/>
          </p:cNvSpPr>
          <p:nvPr>
            <p:ph type="body" idx="1"/>
          </p:nvPr>
        </p:nvSpPr>
        <p:spPr>
          <a:xfrm>
            <a:off x="679454" y="4777614"/>
            <a:ext cx="5438700" cy="3907800"/>
          </a:xfrm>
          <a:prstGeom prst="rect">
            <a:avLst/>
          </a:prstGeom>
        </p:spPr>
        <p:txBody>
          <a:bodyPr spcFirstLastPara="1" wrap="square" lIns="91400" tIns="45700" rIns="91400" bIns="45700" anchor="t" anchorCtr="0">
            <a:noAutofit/>
          </a:bodyPr>
          <a:lstStyle/>
          <a:p>
            <a:pPr marL="0" lvl="0" indent="0" algn="l" rtl="0">
              <a:spcBef>
                <a:spcPts val="0"/>
              </a:spcBef>
              <a:spcAft>
                <a:spcPts val="0"/>
              </a:spcAft>
              <a:buNone/>
            </a:pPr>
            <a:endParaRPr/>
          </a:p>
        </p:txBody>
      </p:sp>
      <p:sp>
        <p:nvSpPr>
          <p:cNvPr id="156" name="Google Shape;156;h3aff2aaf0ed02915_1_0:notes"/>
          <p:cNvSpPr txBox="1">
            <a:spLocks noGrp="1"/>
          </p:cNvSpPr>
          <p:nvPr>
            <p:ph type="sldNum" idx="12"/>
          </p:nvPr>
        </p:nvSpPr>
        <p:spPr>
          <a:xfrm>
            <a:off x="3849692" y="9428246"/>
            <a:ext cx="2946300" cy="498300"/>
          </a:xfrm>
          <a:prstGeom prst="rect">
            <a:avLst/>
          </a:prstGeom>
        </p:spPr>
        <p:txBody>
          <a:bodyPr spcFirstLastPara="1" wrap="square" lIns="91400" tIns="45700" rIns="91400"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h6cbf761d26fd3c5d_5_56: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62" name="Google Shape;162;h6cbf761d26fd3c5d_5_56: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h12f25901a599279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69" name="Google Shape;169;h12f25901a599279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h6cbf761d26fd3c5d_4_3: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76" name="Google Shape;176;h6cbf761d26fd3c5d_4_3: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d8e6286da1_3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83" name="Google Shape;183;g3d8e6286da1_3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b58471848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g3b58471848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91" name="Google Shape;191;g3b58471848d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h6cbf761d26fd3c5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h6cbf761d26fd3c5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00" name="Google Shape;200;h6cbf761d26fd3c5d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42: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10" name="Google Shape;210;p42: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h12f25901a599279d_2_1: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h12f25901a599279d_2_1: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h12f25901a599279d_2_1: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faa349454a_0_4: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g3faa349454a_0_4: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29" name="Google Shape;229;g3faa349454a_0_4: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h6cbf761d26fd3c5d_0_5: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h6cbf761d26fd3c5d_0_5: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38" name="Google Shape;238;h6cbf761d26fd3c5d_0_5: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h6cbf761d26fd3c5d_0_146: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h6cbf761d26fd3c5d_0_146: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46" name="Google Shape;246;h6cbf761d26fd3c5d_0_146: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17: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55" name="Google Shape;255;p17:notes"/>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33a8f3736a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g33a8f3736a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79" name="Google Shape;279;g33a8f3736ad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faa4d509af_1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 name="Google Shape;288;g3faa4d509af_1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89" name="Google Shape;289;g3faa4d509af_1_7: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6"/>
        <p:cNvGrpSpPr/>
        <p:nvPr/>
      </p:nvGrpSpPr>
      <p:grpSpPr>
        <a:xfrm>
          <a:off x="0" y="0"/>
          <a:ext cx="0" cy="0"/>
          <a:chOff x="0" y="0"/>
          <a:chExt cx="0" cy="0"/>
        </a:xfrm>
      </p:grpSpPr>
      <p:grpSp>
        <p:nvGrpSpPr>
          <p:cNvPr id="27" name="Google Shape;27;p19"/>
          <p:cNvGrpSpPr/>
          <p:nvPr/>
        </p:nvGrpSpPr>
        <p:grpSpPr>
          <a:xfrm>
            <a:off x="0" y="-8467"/>
            <a:ext cx="12192000" cy="6866467"/>
            <a:chOff x="0" y="-8467"/>
            <a:chExt cx="12192000" cy="6866467"/>
          </a:xfrm>
        </p:grpSpPr>
        <p:cxnSp>
          <p:nvCxnSpPr>
            <p:cNvPr id="28" name="Google Shape;28;p19"/>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9" name="Google Shape;29;p19"/>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30" name="Google Shape;30;p19"/>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0000"/>
              </a:schemeClr>
            </a:solidFill>
            <a:ln>
              <a:noFill/>
            </a:ln>
          </p:spPr>
        </p:sp>
        <p:sp>
          <p:nvSpPr>
            <p:cNvPr id="31" name="Google Shape;31;p19"/>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2" name="Google Shape;32;p19"/>
            <p:cNvSpPr/>
            <p:nvPr/>
          </p:nvSpPr>
          <p:spPr>
            <a:xfrm>
              <a:off x="8932333" y="3048000"/>
              <a:ext cx="3259667" cy="3810000"/>
            </a:xfrm>
            <a:prstGeom prst="triangle">
              <a:avLst>
                <a:gd name="adj" fmla="val 100000"/>
              </a:avLst>
            </a:prstGeom>
            <a:solidFill>
              <a:schemeClr val="accent2">
                <a:alpha val="6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19"/>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742117">
                <a:alpha val="60000"/>
              </a:srgbClr>
            </a:solidFill>
            <a:ln>
              <a:noFill/>
            </a:ln>
          </p:spPr>
        </p:sp>
        <p:sp>
          <p:nvSpPr>
            <p:cNvPr id="34" name="Google Shape;34;p19"/>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EF8B67">
                <a:alpha val="60000"/>
              </a:srgbClr>
            </a:solidFill>
            <a:ln>
              <a:noFill/>
            </a:ln>
          </p:spPr>
        </p:sp>
        <p:sp>
          <p:nvSpPr>
            <p:cNvPr id="35" name="Google Shape;35;p19"/>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0000"/>
              </a:schemeClr>
            </a:solidFill>
            <a:ln>
              <a:noFill/>
            </a:ln>
          </p:spPr>
        </p:sp>
        <p:sp>
          <p:nvSpPr>
            <p:cNvPr id="36" name="Google Shape;36;p19"/>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9"/>
            <p:cNvSpPr/>
            <p:nvPr/>
          </p:nvSpPr>
          <p:spPr>
            <a:xfrm rot="10800000">
              <a:off x="0" y="0"/>
              <a:ext cx="842596" cy="5666154"/>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8" name="Google Shape;38;p19"/>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Clr>
                <a:schemeClr val="accent1"/>
              </a:buClr>
              <a:buSzPts val="5400"/>
              <a:buFont typeface="Trebuchet MS"/>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9"/>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lnSpc>
                <a:spcPct val="100000"/>
              </a:lnSpc>
              <a:spcBef>
                <a:spcPts val="1000"/>
              </a:spcBef>
              <a:spcAft>
                <a:spcPts val="0"/>
              </a:spcAft>
              <a:buSzPts val="1440"/>
              <a:buNone/>
              <a:defRPr>
                <a:solidFill>
                  <a:srgbClr val="7F7F7F"/>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a:endParaRPr/>
          </a:p>
        </p:txBody>
      </p:sp>
      <p:sp>
        <p:nvSpPr>
          <p:cNvPr id="40" name="Google Shape;40;p1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3"/>
        <p:cNvGrpSpPr/>
        <p:nvPr/>
      </p:nvGrpSpPr>
      <p:grpSpPr>
        <a:xfrm>
          <a:off x="0" y="0"/>
          <a:ext cx="0" cy="0"/>
          <a:chOff x="0" y="0"/>
          <a:chExt cx="0" cy="0"/>
        </a:xfrm>
      </p:grpSpPr>
      <p:sp>
        <p:nvSpPr>
          <p:cNvPr id="44" name="Google Shape;44;p20"/>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400"/>
              <a:buFont typeface="Trebuchet MS"/>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0"/>
          <p:cNvSpPr>
            <a:spLocks noGrp="1"/>
          </p:cNvSpPr>
          <p:nvPr>
            <p:ph type="pic" idx="2"/>
          </p:nvPr>
        </p:nvSpPr>
        <p:spPr>
          <a:xfrm>
            <a:off x="677334" y="609600"/>
            <a:ext cx="8596668" cy="3845718"/>
          </a:xfrm>
          <a:prstGeom prst="rect">
            <a:avLst/>
          </a:prstGeom>
          <a:noFill/>
          <a:ln>
            <a:noFill/>
          </a:ln>
        </p:spPr>
      </p:sp>
      <p:sp>
        <p:nvSpPr>
          <p:cNvPr id="46" name="Google Shape;46;p20"/>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960"/>
              <a:buNone/>
              <a:defRPr sz="12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47" name="Google Shape;47;p2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2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53" name="Google Shape;53;p2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2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000"/>
              <a:buFont typeface="Trebuchet MS"/>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1"/>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600"/>
              <a:buNone/>
              <a:defRPr sz="20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64" name="Google Shape;64;p2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7"/>
        <p:cNvGrpSpPr/>
        <p:nvPr/>
      </p:nvGrpSpPr>
      <p:grpSpPr>
        <a:xfrm>
          <a:off x="0" y="0"/>
          <a:ext cx="0" cy="0"/>
          <a:chOff x="0" y="0"/>
          <a:chExt cx="0" cy="0"/>
        </a:xfrm>
      </p:grpSpPr>
      <p:sp>
        <p:nvSpPr>
          <p:cNvPr id="68" name="Google Shape;68;p24"/>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4"/>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0" name="Google Shape;70;p24"/>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1" name="Google Shape;71;p2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4"/>
        <p:cNvGrpSpPr/>
        <p:nvPr/>
      </p:nvGrpSpPr>
      <p:grpSpPr>
        <a:xfrm>
          <a:off x="0" y="0"/>
          <a:ext cx="0" cy="0"/>
          <a:chOff x="0" y="0"/>
          <a:chExt cx="0" cy="0"/>
        </a:xfrm>
      </p:grpSpPr>
      <p:sp>
        <p:nvSpPr>
          <p:cNvPr id="75" name="Google Shape;75;p2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5"/>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77" name="Google Shape;77;p25"/>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8" name="Google Shape;78;p25"/>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79" name="Google Shape;79;p25"/>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80" name="Google Shape;80;p2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2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3"/>
        <p:cNvGrpSpPr/>
        <p:nvPr/>
      </p:nvGrpSpPr>
      <p:grpSpPr>
        <a:xfrm>
          <a:off x="0" y="0"/>
          <a:ext cx="0" cy="0"/>
          <a:chOff x="0" y="0"/>
          <a:chExt cx="0" cy="0"/>
        </a:xfrm>
      </p:grpSpPr>
      <p:sp>
        <p:nvSpPr>
          <p:cNvPr id="84" name="Google Shape;84;p2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2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2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7"/>
        <p:cNvGrpSpPr/>
        <p:nvPr/>
      </p:nvGrpSpPr>
      <p:grpSpPr>
        <a:xfrm>
          <a:off x="0" y="0"/>
          <a:ext cx="0" cy="0"/>
          <a:chOff x="0" y="0"/>
          <a:chExt cx="0" cy="0"/>
        </a:xfrm>
      </p:grpSpPr>
      <p:sp>
        <p:nvSpPr>
          <p:cNvPr id="88" name="Google Shape;88;p27"/>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000"/>
              <a:buFont typeface="Trebuchet MS"/>
              <a:buNone/>
              <a:defRPr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7"/>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90" name="Google Shape;90;p27"/>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1120"/>
              <a:buNone/>
              <a:defRPr sz="1400"/>
            </a:lvl2pPr>
            <a:lvl3pPr marL="1371600" lvl="2" indent="-228600" algn="l">
              <a:lnSpc>
                <a:spcPct val="100000"/>
              </a:lnSpc>
              <a:spcBef>
                <a:spcPts val="1000"/>
              </a:spcBef>
              <a:spcAft>
                <a:spcPts val="0"/>
              </a:spcAft>
              <a:buSzPts val="960"/>
              <a:buNone/>
              <a:defRPr sz="1200"/>
            </a:lvl3pPr>
            <a:lvl4pPr marL="1828800" lvl="3" indent="-228600" algn="l">
              <a:lnSpc>
                <a:spcPct val="100000"/>
              </a:lnSpc>
              <a:spcBef>
                <a:spcPts val="1000"/>
              </a:spcBef>
              <a:spcAft>
                <a:spcPts val="0"/>
              </a:spcAft>
              <a:buSzPts val="800"/>
              <a:buNone/>
              <a:defRPr sz="1000"/>
            </a:lvl4pPr>
            <a:lvl5pPr marL="2286000" lvl="4" indent="-228600" algn="l">
              <a:lnSpc>
                <a:spcPct val="100000"/>
              </a:lnSpc>
              <a:spcBef>
                <a:spcPts val="1000"/>
              </a:spcBef>
              <a:spcAft>
                <a:spcPts val="0"/>
              </a:spcAft>
              <a:buSzPts val="800"/>
              <a:buNone/>
              <a:defRPr sz="1000"/>
            </a:lvl5pPr>
            <a:lvl6pPr marL="2743200" lvl="5" indent="-228600" algn="l">
              <a:lnSpc>
                <a:spcPct val="100000"/>
              </a:lnSpc>
              <a:spcBef>
                <a:spcPts val="1000"/>
              </a:spcBef>
              <a:spcAft>
                <a:spcPts val="0"/>
              </a:spcAft>
              <a:buSzPts val="800"/>
              <a:buNone/>
              <a:defRPr sz="1000"/>
            </a:lvl6pPr>
            <a:lvl7pPr marL="3200400" lvl="6" indent="-228600" algn="l">
              <a:lnSpc>
                <a:spcPct val="100000"/>
              </a:lnSpc>
              <a:spcBef>
                <a:spcPts val="1000"/>
              </a:spcBef>
              <a:spcAft>
                <a:spcPts val="0"/>
              </a:spcAft>
              <a:buSzPts val="800"/>
              <a:buNone/>
              <a:defRPr sz="1000"/>
            </a:lvl7pPr>
            <a:lvl8pPr marL="3657600" lvl="7" indent="-228600" algn="l">
              <a:lnSpc>
                <a:spcPct val="100000"/>
              </a:lnSpc>
              <a:spcBef>
                <a:spcPts val="1000"/>
              </a:spcBef>
              <a:spcAft>
                <a:spcPts val="0"/>
              </a:spcAft>
              <a:buSzPts val="800"/>
              <a:buNone/>
              <a:defRPr sz="1000"/>
            </a:lvl8pPr>
            <a:lvl9pPr marL="4114800" lvl="8" indent="-228600" algn="l">
              <a:lnSpc>
                <a:spcPct val="100000"/>
              </a:lnSpc>
              <a:spcBef>
                <a:spcPts val="1000"/>
              </a:spcBef>
              <a:spcAft>
                <a:spcPts val="0"/>
              </a:spcAft>
              <a:buSzPts val="800"/>
              <a:buNone/>
              <a:defRPr sz="1000"/>
            </a:lvl9pPr>
          </a:lstStyle>
          <a:p>
            <a:endParaRPr/>
          </a:p>
        </p:txBody>
      </p:sp>
      <p:sp>
        <p:nvSpPr>
          <p:cNvPr id="91" name="Google Shape;91;p2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2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2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4"/>
        <p:cNvGrpSpPr/>
        <p:nvPr/>
      </p:nvGrpSpPr>
      <p:grpSpPr>
        <a:xfrm>
          <a:off x="0" y="0"/>
          <a:ext cx="0" cy="0"/>
          <a:chOff x="0" y="0"/>
          <a:chExt cx="0" cy="0"/>
        </a:xfrm>
      </p:grpSpPr>
      <p:sp>
        <p:nvSpPr>
          <p:cNvPr id="95" name="Google Shape;95;p28"/>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28"/>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97" name="Google Shape;97;p2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2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0"/>
        <p:cNvGrpSpPr/>
        <p:nvPr/>
      </p:nvGrpSpPr>
      <p:grpSpPr>
        <a:xfrm>
          <a:off x="0" y="0"/>
          <a:ext cx="0" cy="0"/>
          <a:chOff x="0" y="0"/>
          <a:chExt cx="0" cy="0"/>
        </a:xfrm>
      </p:grpSpPr>
      <p:sp>
        <p:nvSpPr>
          <p:cNvPr id="101" name="Google Shape;101;p29"/>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29"/>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1280"/>
              <a:buFont typeface="Trebuchet MS"/>
              <a:buNone/>
              <a:defRPr sz="1600">
                <a:solidFill>
                  <a:srgbClr val="7F7F7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03" name="Google Shape;103;p29"/>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04" name="Google Shape;104;p2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2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2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
        <p:nvSpPr>
          <p:cNvPr id="107" name="Google Shape;107;p29"/>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08" name="Google Shape;108;p29"/>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800" b="0" i="0" u="none" strike="noStrike" cap="none">
              <a:solidFill>
                <a:srgbClr val="EF8B67"/>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30"/>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30"/>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2" name="Google Shape;112;p3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3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3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31"/>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31"/>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rgbClr val="3F3F3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18" name="Google Shape;118;p31"/>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9" name="Google Shape;119;p3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3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
        <p:nvSpPr>
          <p:cNvPr id="122" name="Google Shape;122;p31"/>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23" name="Google Shape;123;p31"/>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4"/>
        <p:cNvGrpSpPr/>
        <p:nvPr/>
      </p:nvGrpSpPr>
      <p:grpSpPr>
        <a:xfrm>
          <a:off x="0" y="0"/>
          <a:ext cx="0" cy="0"/>
          <a:chOff x="0" y="0"/>
          <a:chExt cx="0" cy="0"/>
        </a:xfrm>
      </p:grpSpPr>
      <p:sp>
        <p:nvSpPr>
          <p:cNvPr id="125" name="Google Shape;125;p32"/>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32"/>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chemeClr val="accent1"/>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27" name="Google Shape;127;p32"/>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28" name="Google Shape;128;p3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3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3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1"/>
        <p:cNvGrpSpPr/>
        <p:nvPr/>
      </p:nvGrpSpPr>
      <p:grpSpPr>
        <a:xfrm>
          <a:off x="0" y="0"/>
          <a:ext cx="0" cy="0"/>
          <a:chOff x="0" y="0"/>
          <a:chExt cx="0" cy="0"/>
        </a:xfrm>
      </p:grpSpPr>
      <p:sp>
        <p:nvSpPr>
          <p:cNvPr id="132" name="Google Shape;132;p3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33"/>
          <p:cNvSpPr txBox="1">
            <a:spLocks noGrp="1"/>
          </p:cNvSpPr>
          <p:nvPr>
            <p:ph type="body" idx="1"/>
          </p:nvPr>
        </p:nvSpPr>
        <p:spPr>
          <a:xfrm rot="5400000">
            <a:off x="3035281"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34" name="Google Shape;134;p3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3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3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7"/>
        <p:cNvGrpSpPr/>
        <p:nvPr/>
      </p:nvGrpSpPr>
      <p:grpSpPr>
        <a:xfrm>
          <a:off x="0" y="0"/>
          <a:ext cx="0" cy="0"/>
          <a:chOff x="0" y="0"/>
          <a:chExt cx="0" cy="0"/>
        </a:xfrm>
      </p:grpSpPr>
      <p:sp>
        <p:nvSpPr>
          <p:cNvPr id="138" name="Google Shape;138;p34"/>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34"/>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40" name="Google Shape;140;p3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3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3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18"/>
          <p:cNvGrpSpPr/>
          <p:nvPr/>
        </p:nvGrpSpPr>
        <p:grpSpPr>
          <a:xfrm>
            <a:off x="0" y="-8467"/>
            <a:ext cx="12192000" cy="6866467"/>
            <a:chOff x="0" y="-8467"/>
            <a:chExt cx="12192000" cy="6866467"/>
          </a:xfrm>
        </p:grpSpPr>
        <p:cxnSp>
          <p:nvCxnSpPr>
            <p:cNvPr id="11" name="Google Shape;11;p18"/>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 name="Google Shape;12;p18"/>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3" name="Google Shape;13;p18"/>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0000"/>
              </a:schemeClr>
            </a:solidFill>
            <a:ln>
              <a:noFill/>
            </a:ln>
          </p:spPr>
        </p:sp>
        <p:sp>
          <p:nvSpPr>
            <p:cNvPr id="14" name="Google Shape;14;p18"/>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18"/>
            <p:cNvSpPr/>
            <p:nvPr/>
          </p:nvSpPr>
          <p:spPr>
            <a:xfrm>
              <a:off x="8932333" y="3048000"/>
              <a:ext cx="3259667" cy="3810000"/>
            </a:xfrm>
            <a:prstGeom prst="triangle">
              <a:avLst>
                <a:gd name="adj" fmla="val 100000"/>
              </a:avLst>
            </a:prstGeom>
            <a:solidFill>
              <a:schemeClr val="accent2">
                <a:alpha val="6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18"/>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742117">
                <a:alpha val="60000"/>
              </a:srgbClr>
            </a:solidFill>
            <a:ln>
              <a:noFill/>
            </a:ln>
          </p:spPr>
        </p:sp>
        <p:sp>
          <p:nvSpPr>
            <p:cNvPr id="17" name="Google Shape;17;p18"/>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EF8B67">
                <a:alpha val="60000"/>
              </a:srgbClr>
            </a:solidFill>
            <a:ln>
              <a:noFill/>
            </a:ln>
          </p:spPr>
        </p:sp>
        <p:sp>
          <p:nvSpPr>
            <p:cNvPr id="18" name="Google Shape;18;p18"/>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0000"/>
              </a:schemeClr>
            </a:solidFill>
            <a:ln>
              <a:noFill/>
            </a:ln>
          </p:spPr>
        </p:sp>
        <p:sp>
          <p:nvSpPr>
            <p:cNvPr id="19" name="Google Shape;19;p18"/>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18"/>
            <p:cNvSpPr/>
            <p:nvPr/>
          </p:nvSpPr>
          <p:spPr>
            <a:xfrm>
              <a:off x="0" y="4013200"/>
              <a:ext cx="448733" cy="2844800"/>
            </a:xfrm>
            <a:prstGeom prst="triangle">
              <a:avLst>
                <a:gd name="adj" fmla="val 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 name="Google Shape;21;p1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22" name="Google Shape;22;p18"/>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20"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1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Google Shape;24;p1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5" name="Google Shape;25;p1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h6cbf761d26fd3c5d_5_41"/>
          <p:cNvSpPr txBox="1">
            <a:spLocks noGrp="1"/>
          </p:cNvSpPr>
          <p:nvPr>
            <p:ph type="subTitle" idx="1"/>
          </p:nvPr>
        </p:nvSpPr>
        <p:spPr>
          <a:xfrm>
            <a:off x="2999656" y="5085184"/>
            <a:ext cx="6400800" cy="1415100"/>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lnSpc>
                <a:spcPct val="100000"/>
              </a:lnSpc>
              <a:spcBef>
                <a:spcPts val="0"/>
              </a:spcBef>
              <a:spcAft>
                <a:spcPts val="0"/>
              </a:spcAft>
              <a:buSzPct val="80000"/>
              <a:buNone/>
            </a:pPr>
            <a:r>
              <a:rPr lang="en-GB" sz="2400" b="1">
                <a:solidFill>
                  <a:schemeClr val="dk1"/>
                </a:solidFill>
                <a:latin typeface="Century Gothic"/>
                <a:ea typeface="Century Gothic"/>
                <a:cs typeface="Century Gothic"/>
                <a:sym typeface="Century Gothic"/>
              </a:rPr>
              <a:t>Whole School </a:t>
            </a:r>
            <a:endParaRPr/>
          </a:p>
          <a:p>
            <a:pPr marL="0" lvl="0" indent="0" algn="ctr" rtl="0">
              <a:lnSpc>
                <a:spcPct val="100000"/>
              </a:lnSpc>
              <a:spcBef>
                <a:spcPts val="1000"/>
              </a:spcBef>
              <a:spcAft>
                <a:spcPts val="0"/>
              </a:spcAft>
              <a:buSzPct val="80000"/>
              <a:buNone/>
            </a:pPr>
            <a:r>
              <a:rPr lang="en-GB" sz="2400" b="1">
                <a:solidFill>
                  <a:schemeClr val="dk1"/>
                </a:solidFill>
                <a:latin typeface="Century Gothic"/>
                <a:ea typeface="Century Gothic"/>
                <a:cs typeface="Century Gothic"/>
                <a:sym typeface="Century Gothic"/>
              </a:rPr>
              <a:t> </a:t>
            </a:r>
            <a:r>
              <a:rPr lang="en-GB" sz="3600" b="1">
                <a:solidFill>
                  <a:schemeClr val="dk1"/>
                </a:solidFill>
                <a:latin typeface="Century Gothic"/>
                <a:ea typeface="Century Gothic"/>
                <a:cs typeface="Century Gothic"/>
                <a:sym typeface="Century Gothic"/>
              </a:rPr>
              <a:t>Star of the Week </a:t>
            </a:r>
            <a:endParaRPr sz="36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ct val="80000"/>
              <a:buNone/>
            </a:pPr>
            <a:r>
              <a:rPr lang="en-GB" sz="2400" b="1">
                <a:solidFill>
                  <a:schemeClr val="dk1"/>
                </a:solidFill>
                <a:latin typeface="Century Gothic"/>
                <a:ea typeface="Century Gothic"/>
                <a:cs typeface="Century Gothic"/>
                <a:sym typeface="Century Gothic"/>
              </a:rPr>
              <a:t>Friday 23rd October 2026</a:t>
            </a:r>
            <a:endParaRPr sz="24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ct val="80000"/>
              <a:buNone/>
            </a:pPr>
            <a:endParaRPr sz="2400" b="1">
              <a:solidFill>
                <a:schemeClr val="dk1"/>
              </a:solidFill>
              <a:latin typeface="Century Gothic"/>
              <a:ea typeface="Century Gothic"/>
              <a:cs typeface="Century Gothic"/>
              <a:sym typeface="Century Gothic"/>
            </a:endParaRPr>
          </a:p>
        </p:txBody>
      </p:sp>
      <p:pic>
        <p:nvPicPr>
          <p:cNvPr id="149" name="Google Shape;149;h6cbf761d26fd3c5d_5_41" descr="C:\Users\chinkson\AppData\Local\Microsoft\Windows\INetCache\Content.Word\StMarysCatholicSchool_Logo_RGB.PNG"/>
          <p:cNvPicPr preferRelativeResize="0"/>
          <p:nvPr/>
        </p:nvPicPr>
        <p:blipFill rotWithShape="1">
          <a:blip r:embed="rId3">
            <a:alphaModFix/>
          </a:blip>
          <a:srcRect/>
          <a:stretch/>
        </p:blipFill>
        <p:spPr>
          <a:xfrm>
            <a:off x="4986337" y="1700809"/>
            <a:ext cx="2837855" cy="2920404"/>
          </a:xfrm>
          <a:prstGeom prst="rect">
            <a:avLst/>
          </a:prstGeom>
          <a:noFill/>
          <a:ln>
            <a:noFill/>
          </a:ln>
        </p:spPr>
      </p:pic>
      <p:pic>
        <p:nvPicPr>
          <p:cNvPr id="150" name="Google Shape;150;h6cbf761d26fd3c5d_5_41"/>
          <p:cNvPicPr preferRelativeResize="0"/>
          <p:nvPr/>
        </p:nvPicPr>
        <p:blipFill rotWithShape="1">
          <a:blip r:embed="rId4">
            <a:alphaModFix/>
          </a:blip>
          <a:srcRect/>
          <a:stretch/>
        </p:blipFill>
        <p:spPr>
          <a:xfrm>
            <a:off x="3431704" y="476672"/>
            <a:ext cx="5732554" cy="937289"/>
          </a:xfrm>
          <a:prstGeom prst="rect">
            <a:avLst/>
          </a:prstGeom>
          <a:noFill/>
          <a:ln>
            <a:noFill/>
          </a:ln>
        </p:spPr>
      </p:pic>
      <p:pic>
        <p:nvPicPr>
          <p:cNvPr id="151" name="Google Shape;151;h6cbf761d26fd3c5d_5_41"/>
          <p:cNvPicPr preferRelativeResize="0"/>
          <p:nvPr/>
        </p:nvPicPr>
        <p:blipFill rotWithShape="1">
          <a:blip r:embed="rId5">
            <a:alphaModFix/>
          </a:blip>
          <a:srcRect/>
          <a:stretch/>
        </p:blipFill>
        <p:spPr>
          <a:xfrm>
            <a:off x="10704512" y="260649"/>
            <a:ext cx="1028691" cy="958552"/>
          </a:xfrm>
          <a:prstGeom prst="rect">
            <a:avLst/>
          </a:prstGeom>
          <a:noFill/>
          <a:ln>
            <a:noFill/>
          </a:ln>
        </p:spPr>
      </p:pic>
      <p:pic>
        <p:nvPicPr>
          <p:cNvPr id="152" name="Google Shape;152;h6cbf761d26fd3c5d_5_41"/>
          <p:cNvPicPr preferRelativeResize="0"/>
          <p:nvPr/>
        </p:nvPicPr>
        <p:blipFill rotWithShape="1">
          <a:blip r:embed="rId5">
            <a:alphaModFix/>
          </a:blip>
          <a:srcRect/>
          <a:stretch/>
        </p:blipFill>
        <p:spPr>
          <a:xfrm>
            <a:off x="263351" y="188640"/>
            <a:ext cx="1110431" cy="103471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h3aff2aaf0ed02915_1_0"/>
          <p:cNvSpPr txBox="1">
            <a:spLocks noGrp="1"/>
          </p:cNvSpPr>
          <p:nvPr>
            <p:ph type="subTitle" idx="1"/>
          </p:nvPr>
        </p:nvSpPr>
        <p:spPr>
          <a:xfrm>
            <a:off x="541700" y="175525"/>
            <a:ext cx="7767000" cy="5453700"/>
          </a:xfrm>
          <a:prstGeom prst="rect">
            <a:avLst/>
          </a:prstGeom>
        </p:spPr>
        <p:txBody>
          <a:bodyPr spcFirstLastPara="1" wrap="square" lIns="91425" tIns="45700" rIns="91425" bIns="45700" anchor="t" anchorCtr="0">
            <a:normAutofit fontScale="92500"/>
          </a:bodyPr>
          <a:lstStyle/>
          <a:p>
            <a:pPr marL="0" lvl="0" indent="0" algn="ctr" rtl="0">
              <a:spcBef>
                <a:spcPts val="0"/>
              </a:spcBef>
              <a:spcAft>
                <a:spcPts val="0"/>
              </a:spcAft>
              <a:buNone/>
            </a:pPr>
            <a:endParaRPr sz="2800" b="1">
              <a:solidFill>
                <a:srgbClr val="C1512F"/>
              </a:solidFill>
              <a:latin typeface="Century Gothic"/>
              <a:ea typeface="Century Gothic"/>
              <a:cs typeface="Century Gothic"/>
              <a:sym typeface="Century Gothic"/>
            </a:endParaRPr>
          </a:p>
          <a:p>
            <a:pPr marL="0" lvl="0" indent="0" algn="ctr" rtl="0">
              <a:spcBef>
                <a:spcPts val="0"/>
              </a:spcBef>
              <a:spcAft>
                <a:spcPts val="0"/>
              </a:spcAft>
              <a:buClr>
                <a:schemeClr val="dk1"/>
              </a:buClr>
              <a:buSzPts val="2800"/>
              <a:buFont typeface="Arial"/>
              <a:buNone/>
            </a:pPr>
            <a:r>
              <a:rPr lang="en-GB" sz="2800" b="1">
                <a:solidFill>
                  <a:srgbClr val="C1512F"/>
                </a:solidFill>
                <a:latin typeface="Century Gothic"/>
                <a:ea typeface="Century Gothic"/>
                <a:cs typeface="Century Gothic"/>
                <a:sym typeface="Century Gothic"/>
              </a:rPr>
              <a:t>ST MARY’S SCHOOL PRAYER</a:t>
            </a:r>
            <a:endParaRPr sz="800">
              <a:solidFill>
                <a:srgbClr val="C1512F"/>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050"/>
              <a:buFont typeface="Arial"/>
              <a:buNone/>
            </a:pPr>
            <a:r>
              <a:rPr lang="en-GB" sz="1050" b="1">
                <a:solidFill>
                  <a:schemeClr val="dk1"/>
                </a:solidFill>
                <a:latin typeface="Century Gothic"/>
                <a:ea typeface="Century Gothic"/>
                <a:cs typeface="Century Gothic"/>
                <a:sym typeface="Century Gothic"/>
              </a:rPr>
              <a:t> </a:t>
            </a:r>
            <a:endParaRPr sz="8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800"/>
              <a:buFont typeface="Arial"/>
              <a:buNone/>
            </a:pPr>
            <a:r>
              <a:rPr lang="en-GB" sz="2100" b="1">
                <a:solidFill>
                  <a:schemeClr val="dk1"/>
                </a:solidFill>
                <a:latin typeface="Century Gothic"/>
                <a:ea typeface="Century Gothic"/>
                <a:cs typeface="Century Gothic"/>
                <a:sym typeface="Century Gothic"/>
              </a:rPr>
              <a:t>O Holy Mary,</a:t>
            </a:r>
            <a:endParaRPr sz="11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800"/>
              <a:buFont typeface="Arial"/>
              <a:buNone/>
            </a:pPr>
            <a:r>
              <a:rPr lang="en-GB" sz="2100" b="1">
                <a:solidFill>
                  <a:schemeClr val="dk1"/>
                </a:solidFill>
                <a:latin typeface="Century Gothic"/>
                <a:ea typeface="Century Gothic"/>
                <a:cs typeface="Century Gothic"/>
                <a:sym typeface="Century Gothic"/>
              </a:rPr>
              <a:t>Mother and Patron of our school, </a:t>
            </a:r>
            <a:endParaRPr sz="11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800"/>
              <a:buFont typeface="Arial"/>
              <a:buNone/>
            </a:pPr>
            <a:r>
              <a:rPr lang="en-GB" sz="2100" b="1">
                <a:solidFill>
                  <a:schemeClr val="dk1"/>
                </a:solidFill>
                <a:latin typeface="Century Gothic"/>
                <a:ea typeface="Century Gothic"/>
                <a:cs typeface="Century Gothic"/>
                <a:sym typeface="Century Gothic"/>
              </a:rPr>
              <a:t>Turn your eyes of mercy towards us,</a:t>
            </a:r>
            <a:endParaRPr sz="11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800"/>
              <a:buFont typeface="Arial"/>
              <a:buNone/>
            </a:pPr>
            <a:r>
              <a:rPr lang="en-GB" sz="2100" b="1">
                <a:solidFill>
                  <a:schemeClr val="dk1"/>
                </a:solidFill>
                <a:latin typeface="Century Gothic"/>
                <a:ea typeface="Century Gothic"/>
                <a:cs typeface="Century Gothic"/>
                <a:sym typeface="Century Gothic"/>
              </a:rPr>
              <a:t>that we may love God</a:t>
            </a:r>
            <a:endParaRPr sz="11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800"/>
              <a:buFont typeface="Arial"/>
              <a:buNone/>
            </a:pPr>
            <a:r>
              <a:rPr lang="en-GB" sz="2100" b="1">
                <a:solidFill>
                  <a:schemeClr val="dk1"/>
                </a:solidFill>
                <a:latin typeface="Century Gothic"/>
                <a:ea typeface="Century Gothic"/>
                <a:cs typeface="Century Gothic"/>
                <a:sym typeface="Century Gothic"/>
              </a:rPr>
              <a:t>With all our hearts!</a:t>
            </a:r>
            <a:endParaRPr sz="11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800"/>
              <a:buFont typeface="Arial"/>
              <a:buNone/>
            </a:pPr>
            <a:r>
              <a:rPr lang="en-GB" sz="2100" b="1">
                <a:solidFill>
                  <a:schemeClr val="dk1"/>
                </a:solidFill>
                <a:latin typeface="Century Gothic"/>
                <a:ea typeface="Century Gothic"/>
                <a:cs typeface="Century Gothic"/>
                <a:sym typeface="Century Gothic"/>
              </a:rPr>
              <a:t>May we imitate the tenderness</a:t>
            </a:r>
            <a:endParaRPr sz="11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800"/>
              <a:buFont typeface="Arial"/>
              <a:buNone/>
            </a:pPr>
            <a:r>
              <a:rPr lang="en-GB" sz="2100" b="1">
                <a:solidFill>
                  <a:schemeClr val="dk1"/>
                </a:solidFill>
                <a:latin typeface="Century Gothic"/>
                <a:ea typeface="Century Gothic"/>
                <a:cs typeface="Century Gothic"/>
                <a:sym typeface="Century Gothic"/>
              </a:rPr>
              <a:t>of your Son, Jesus,</a:t>
            </a:r>
            <a:endParaRPr sz="11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800"/>
              <a:buFont typeface="Arial"/>
              <a:buNone/>
            </a:pPr>
            <a:r>
              <a:rPr lang="en-GB" sz="2100" b="1">
                <a:solidFill>
                  <a:schemeClr val="dk1"/>
                </a:solidFill>
                <a:latin typeface="Century Gothic"/>
                <a:ea typeface="Century Gothic"/>
                <a:cs typeface="Century Gothic"/>
                <a:sym typeface="Century Gothic"/>
              </a:rPr>
              <a:t>showing love and respect</a:t>
            </a:r>
            <a:endParaRPr sz="11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800"/>
              <a:buFont typeface="Arial"/>
              <a:buNone/>
            </a:pPr>
            <a:r>
              <a:rPr lang="en-GB" sz="2100" b="1">
                <a:solidFill>
                  <a:schemeClr val="dk1"/>
                </a:solidFill>
                <a:latin typeface="Century Gothic"/>
                <a:ea typeface="Century Gothic"/>
                <a:cs typeface="Century Gothic"/>
                <a:sym typeface="Century Gothic"/>
              </a:rPr>
              <a:t>For each person</a:t>
            </a:r>
            <a:endParaRPr sz="11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800"/>
              <a:buFont typeface="Arial"/>
              <a:buNone/>
            </a:pPr>
            <a:r>
              <a:rPr lang="en-GB" sz="2100" b="1">
                <a:solidFill>
                  <a:schemeClr val="dk1"/>
                </a:solidFill>
                <a:latin typeface="Century Gothic"/>
                <a:ea typeface="Century Gothic"/>
                <a:cs typeface="Century Gothic"/>
                <a:sym typeface="Century Gothic"/>
              </a:rPr>
              <a:t>and ourselves as children of God.</a:t>
            </a:r>
            <a:endParaRPr sz="11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800"/>
              <a:buFont typeface="Arial"/>
              <a:buNone/>
            </a:pPr>
            <a:r>
              <a:rPr lang="en-GB" sz="2100" b="1">
                <a:solidFill>
                  <a:schemeClr val="dk1"/>
                </a:solidFill>
                <a:latin typeface="Century Gothic"/>
                <a:ea typeface="Century Gothic"/>
                <a:cs typeface="Century Gothic"/>
                <a:sym typeface="Century Gothic"/>
              </a:rPr>
              <a:t>Guided by the Holy Spirit,</a:t>
            </a:r>
            <a:endParaRPr sz="11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800"/>
              <a:buFont typeface="Arial"/>
              <a:buNone/>
            </a:pPr>
            <a:r>
              <a:rPr lang="en-GB" sz="2100" b="1">
                <a:solidFill>
                  <a:schemeClr val="dk1"/>
                </a:solidFill>
                <a:latin typeface="Century Gothic"/>
                <a:ea typeface="Century Gothic"/>
                <a:cs typeface="Century Gothic"/>
                <a:sym typeface="Century Gothic"/>
              </a:rPr>
              <a:t>May we create the school,</a:t>
            </a:r>
            <a:endParaRPr sz="11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800"/>
              <a:buFont typeface="Arial"/>
              <a:buNone/>
            </a:pPr>
            <a:r>
              <a:rPr lang="en-GB" sz="2100" b="1">
                <a:solidFill>
                  <a:schemeClr val="dk1"/>
                </a:solidFill>
                <a:latin typeface="Century Gothic"/>
                <a:ea typeface="Century Gothic"/>
                <a:cs typeface="Century Gothic"/>
                <a:sym typeface="Century Gothic"/>
              </a:rPr>
              <a:t>where Mercy and Compassion</a:t>
            </a:r>
            <a:endParaRPr sz="11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800"/>
              <a:buFont typeface="Arial"/>
              <a:buNone/>
            </a:pPr>
            <a:r>
              <a:rPr lang="en-GB" sz="2100" b="1">
                <a:solidFill>
                  <a:schemeClr val="dk1"/>
                </a:solidFill>
                <a:latin typeface="Century Gothic"/>
                <a:ea typeface="Century Gothic"/>
                <a:cs typeface="Century Gothic"/>
                <a:sym typeface="Century Gothic"/>
              </a:rPr>
              <a:t>Is the centre of our lives.</a:t>
            </a:r>
            <a:br>
              <a:rPr lang="en-GB" sz="2100" b="1">
                <a:solidFill>
                  <a:schemeClr val="dk1"/>
                </a:solidFill>
                <a:latin typeface="Century Gothic"/>
                <a:ea typeface="Century Gothic"/>
                <a:cs typeface="Century Gothic"/>
                <a:sym typeface="Century Gothic"/>
              </a:rPr>
            </a:br>
            <a:endParaRPr sz="1100">
              <a:solidFill>
                <a:schemeClr val="dk1"/>
              </a:solidFill>
              <a:latin typeface="Times New Roman"/>
              <a:ea typeface="Times New Roman"/>
              <a:cs typeface="Times New Roman"/>
              <a:sym typeface="Times New Roman"/>
            </a:endParaRPr>
          </a:p>
          <a:p>
            <a:pPr marL="0" lvl="0" indent="0" algn="ctr" rtl="0">
              <a:spcBef>
                <a:spcPts val="0"/>
              </a:spcBef>
              <a:spcAft>
                <a:spcPts val="0"/>
              </a:spcAft>
              <a:buClr>
                <a:schemeClr val="dk1"/>
              </a:buClr>
              <a:buSzPts val="1800"/>
              <a:buFont typeface="Arial"/>
              <a:buNone/>
            </a:pPr>
            <a:r>
              <a:rPr lang="en-GB" sz="2100" b="1">
                <a:solidFill>
                  <a:schemeClr val="dk1"/>
                </a:solidFill>
                <a:latin typeface="Century Gothic"/>
                <a:ea typeface="Century Gothic"/>
                <a:cs typeface="Century Gothic"/>
                <a:sym typeface="Century Gothic"/>
              </a:rPr>
              <a:t>Amen</a:t>
            </a:r>
            <a:endParaRPr sz="1100">
              <a:solidFill>
                <a:schemeClr val="dk1"/>
              </a:solidFill>
              <a:latin typeface="Times New Roman"/>
              <a:ea typeface="Times New Roman"/>
              <a:cs typeface="Times New Roman"/>
              <a:sym typeface="Times New Roman"/>
            </a:endParaRPr>
          </a:p>
          <a:p>
            <a:pPr marL="0" lvl="0" indent="0" algn="r" rtl="0">
              <a:spcBef>
                <a:spcPts val="1000"/>
              </a:spcBef>
              <a:spcAft>
                <a:spcPts val="0"/>
              </a:spcAft>
              <a:buNone/>
            </a:pPr>
            <a:endParaRPr/>
          </a:p>
        </p:txBody>
      </p:sp>
      <p:pic>
        <p:nvPicPr>
          <p:cNvPr id="159" name="Google Shape;159;h3aff2aaf0ed02915_1_0"/>
          <p:cNvPicPr preferRelativeResize="0"/>
          <p:nvPr/>
        </p:nvPicPr>
        <p:blipFill rotWithShape="1">
          <a:blip r:embed="rId3">
            <a:alphaModFix/>
          </a:blip>
          <a:srcRect/>
          <a:stretch/>
        </p:blipFill>
        <p:spPr>
          <a:xfrm>
            <a:off x="7048174" y="613590"/>
            <a:ext cx="4457109" cy="563082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64" name="Google Shape;164;h6cbf761d26fd3c5d_5_56"/>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65" name="Google Shape;165;h6cbf761d26fd3c5d_5_56"/>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66" name="Google Shape;166;h6cbf761d26fd3c5d_5_56"/>
          <p:cNvSpPr txBox="1"/>
          <p:nvPr/>
        </p:nvSpPr>
        <p:spPr>
          <a:xfrm>
            <a:off x="1421050" y="1253025"/>
            <a:ext cx="8558700" cy="43263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043"/>
              <a:buFont typeface="Arial"/>
              <a:buNone/>
            </a:pPr>
            <a:endParaRPr sz="23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3000" b="1" i="0" u="none" strike="noStrike" cap="none">
                <a:solidFill>
                  <a:schemeClr val="dk1"/>
                </a:solidFill>
                <a:latin typeface="Century Gothic"/>
                <a:ea typeface="Century Gothic"/>
                <a:cs typeface="Century Gothic"/>
                <a:sym typeface="Century Gothic"/>
              </a:rPr>
              <a:t>Noah</a:t>
            </a:r>
            <a:endParaRPr sz="30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3000" b="1">
                <a:solidFill>
                  <a:schemeClr val="dk1"/>
                </a:solidFill>
                <a:latin typeface="Century Gothic"/>
                <a:ea typeface="Century Gothic"/>
                <a:cs typeface="Century Gothic"/>
                <a:sym typeface="Century Gothic"/>
              </a:rPr>
              <a:t>Reception</a:t>
            </a:r>
            <a:endParaRPr sz="3000" b="1">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endParaRPr sz="3000" b="1">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2000" b="0" i="0" u="none" strike="noStrike" cap="none">
                <a:solidFill>
                  <a:schemeClr val="dk1"/>
                </a:solidFill>
                <a:latin typeface="Century Gothic"/>
                <a:ea typeface="Century Gothic"/>
                <a:cs typeface="Century Gothic"/>
                <a:sym typeface="Century Gothic"/>
              </a:rPr>
              <a:t>For his exceptional effort with his writing this week in Literacy and using all his phonics knowledge and skills.</a:t>
            </a:r>
            <a:endParaRPr sz="2000" b="0"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endParaRPr sz="2000" b="1">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2000" b="1" i="0" u="none" strike="noStrike" cap="none">
                <a:solidFill>
                  <a:schemeClr val="dk1"/>
                </a:solidFill>
                <a:latin typeface="Century Gothic"/>
                <a:ea typeface="Century Gothic"/>
                <a:cs typeface="Century Gothic"/>
                <a:sym typeface="Century Gothic"/>
              </a:rPr>
              <a:t>Miss Barker</a:t>
            </a:r>
            <a:endParaRPr sz="2000" b="1"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h12f25901a599279d_1_0"/>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72" name="Google Shape;172;h12f25901a599279d_1_0"/>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73" name="Google Shape;173;h12f25901a599279d_1_0"/>
          <p:cNvSpPr txBox="1"/>
          <p:nvPr/>
        </p:nvSpPr>
        <p:spPr>
          <a:xfrm>
            <a:off x="1517025" y="1680025"/>
            <a:ext cx="8111700" cy="34227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043"/>
              <a:buFont typeface="Arial"/>
              <a:buNone/>
            </a:pPr>
            <a:r>
              <a:rPr lang="en-GB" sz="2300" b="1" i="0" u="none" strike="noStrike" cap="none">
                <a:solidFill>
                  <a:schemeClr val="dk1"/>
                </a:solidFill>
                <a:latin typeface="Century Gothic"/>
                <a:ea typeface="Century Gothic"/>
                <a:cs typeface="Century Gothic"/>
                <a:sym typeface="Century Gothic"/>
              </a:rPr>
              <a:t>Year 2</a:t>
            </a:r>
            <a:endParaRPr sz="23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endParaRPr sz="2300" b="1">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3000" b="1" i="0" u="none" strike="noStrike" cap="none">
                <a:solidFill>
                  <a:schemeClr val="dk1"/>
                </a:solidFill>
                <a:latin typeface="Century Gothic"/>
                <a:ea typeface="Century Gothic"/>
                <a:cs typeface="Century Gothic"/>
                <a:sym typeface="Century Gothic"/>
              </a:rPr>
              <a:t>Lamek</a:t>
            </a:r>
            <a:endParaRPr sz="30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endParaRPr sz="3000" b="1">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2000" b="0" i="0" u="none" strike="noStrike" cap="none">
                <a:solidFill>
                  <a:schemeClr val="dk1"/>
                </a:solidFill>
                <a:latin typeface="Century Gothic"/>
                <a:ea typeface="Century Gothic"/>
                <a:cs typeface="Century Gothic"/>
                <a:sym typeface="Century Gothic"/>
              </a:rPr>
              <a:t>For putting lots of effort into his learning and being a great role model for his peers.</a:t>
            </a:r>
            <a:endParaRPr sz="2000" b="0"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endParaRPr sz="2000">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2000" b="1" i="0" u="none" strike="noStrike" cap="none">
                <a:solidFill>
                  <a:schemeClr val="dk1"/>
                </a:solidFill>
                <a:latin typeface="Century Gothic"/>
                <a:ea typeface="Century Gothic"/>
                <a:cs typeface="Century Gothic"/>
                <a:sym typeface="Century Gothic"/>
              </a:rPr>
              <a:t>Miss Sweet and Ms Bakali</a:t>
            </a:r>
            <a:endParaRPr sz="2000" b="1"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h6cbf761d26fd3c5d_4_3"/>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79" name="Google Shape;179;h6cbf761d26fd3c5d_4_3"/>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80" name="Google Shape;180;h6cbf761d26fd3c5d_4_3"/>
          <p:cNvSpPr txBox="1"/>
          <p:nvPr/>
        </p:nvSpPr>
        <p:spPr>
          <a:xfrm>
            <a:off x="1617325" y="1504500"/>
            <a:ext cx="8914200" cy="37737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043"/>
              <a:buFont typeface="Arial"/>
              <a:buNone/>
            </a:pPr>
            <a:r>
              <a:rPr lang="en-GB" sz="2300" b="1" i="0" u="none" strike="noStrike" cap="none">
                <a:solidFill>
                  <a:schemeClr val="dk1"/>
                </a:solidFill>
                <a:latin typeface="Century Gothic"/>
                <a:ea typeface="Century Gothic"/>
                <a:cs typeface="Century Gothic"/>
                <a:sym typeface="Century Gothic"/>
              </a:rPr>
              <a:t>Year 3</a:t>
            </a:r>
            <a:endParaRPr sz="23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endParaRPr sz="2300" b="1">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3000" b="1" i="0" u="none" strike="noStrike" cap="none">
                <a:solidFill>
                  <a:schemeClr val="dk1"/>
                </a:solidFill>
                <a:latin typeface="Century Gothic"/>
                <a:ea typeface="Century Gothic"/>
                <a:cs typeface="Century Gothic"/>
                <a:sym typeface="Century Gothic"/>
              </a:rPr>
              <a:t>Albie</a:t>
            </a:r>
            <a:endParaRPr sz="30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endParaRPr sz="3000" b="1">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2000" b="0" i="0" u="none" strike="noStrike" cap="none">
                <a:solidFill>
                  <a:schemeClr val="dk1"/>
                </a:solidFill>
                <a:latin typeface="Century Gothic"/>
                <a:ea typeface="Century Gothic"/>
                <a:cs typeface="Century Gothic"/>
                <a:sym typeface="Century Gothic"/>
              </a:rPr>
              <a:t>For his wonderful curiosity, thoughtful questions and deep thinking during our Science lessons! He shows a fantastic enthusiasm for learning and always strives to deepen his understanding of the world around him. A true young scientist! </a:t>
            </a:r>
            <a:endParaRPr sz="2000" b="0"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endParaRPr sz="2000">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2000" b="1" i="0" u="none" strike="noStrike" cap="none">
                <a:solidFill>
                  <a:schemeClr val="dk1"/>
                </a:solidFill>
                <a:latin typeface="Century Gothic"/>
                <a:ea typeface="Century Gothic"/>
                <a:cs typeface="Century Gothic"/>
                <a:sym typeface="Century Gothic"/>
              </a:rPr>
              <a:t>Miss Flashman</a:t>
            </a:r>
            <a:endParaRPr sz="2000" b="1"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pic>
        <p:nvPicPr>
          <p:cNvPr id="185" name="Google Shape;185;g3d8e6286da1_3_7"/>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86" name="Google Shape;186;g3d8e6286da1_3_7"/>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87" name="Google Shape;187;g3d8e6286da1_3_7"/>
          <p:cNvSpPr txBox="1"/>
          <p:nvPr/>
        </p:nvSpPr>
        <p:spPr>
          <a:xfrm>
            <a:off x="1780325" y="1178525"/>
            <a:ext cx="7497300" cy="5176800"/>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rgbClr val="000000"/>
              </a:buClr>
              <a:buSzPts val="1390"/>
              <a:buFont typeface="Arial"/>
              <a:buNone/>
            </a:pPr>
            <a:endParaRPr sz="2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2400" b="1" i="0" u="none" strike="noStrike" cap="none">
                <a:solidFill>
                  <a:srgbClr val="3F3F3F"/>
                </a:solidFill>
                <a:latin typeface="Century Gothic"/>
                <a:ea typeface="Century Gothic"/>
                <a:cs typeface="Century Gothic"/>
                <a:sym typeface="Century Gothic"/>
              </a:rPr>
              <a:t>Year 4</a:t>
            </a:r>
            <a:endParaRPr sz="240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2400" b="1">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3000" b="1" i="0" u="none" strike="noStrike" cap="none">
                <a:solidFill>
                  <a:srgbClr val="3F3F3F"/>
                </a:solidFill>
                <a:latin typeface="Century Gothic"/>
                <a:ea typeface="Century Gothic"/>
                <a:cs typeface="Century Gothic"/>
                <a:sym typeface="Century Gothic"/>
              </a:rPr>
              <a:t>Azahry’e</a:t>
            </a:r>
            <a:endParaRPr sz="300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300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1890" b="1" i="0" u="none" strike="noStrike" cap="none">
                <a:solidFill>
                  <a:srgbClr val="3F3F3F"/>
                </a:solidFill>
                <a:latin typeface="Century Gothic"/>
                <a:ea typeface="Century Gothic"/>
                <a:cs typeface="Century Gothic"/>
                <a:sym typeface="Century Gothic"/>
              </a:rPr>
              <a:t>For showing leadership on his table and more widely, and demonstrating our School Values in practice, at Church and through helping another pupil in the right with clear, calm and sensible explanation. </a:t>
            </a:r>
            <a:endParaRPr sz="1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1590" b="1">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2400" b="1">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2400" b="1" i="0" u="none" strike="noStrike" cap="none">
                <a:solidFill>
                  <a:srgbClr val="3F3F3F"/>
                </a:solidFill>
                <a:latin typeface="Century Gothic"/>
                <a:ea typeface="Century Gothic"/>
                <a:cs typeface="Century Gothic"/>
                <a:sym typeface="Century Gothic"/>
              </a:rPr>
              <a:t>Mr Whear</a:t>
            </a:r>
            <a:endParaRPr sz="240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040"/>
              <a:buFont typeface="Arial"/>
              <a:buNone/>
            </a:pPr>
            <a:endParaRPr sz="1040" b="1" i="0" u="none" strike="noStrike" cap="none">
              <a:solidFill>
                <a:srgbClr val="3F3F3F"/>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3b58471848d_1_0"/>
          <p:cNvSpPr txBox="1">
            <a:spLocks noGrp="1"/>
          </p:cNvSpPr>
          <p:nvPr>
            <p:ph type="body" idx="1"/>
          </p:nvPr>
        </p:nvSpPr>
        <p:spPr>
          <a:xfrm>
            <a:off x="1629875" y="1579700"/>
            <a:ext cx="8751300" cy="4325400"/>
          </a:xfrm>
          <a:prstGeom prst="rect">
            <a:avLst/>
          </a:prstGeom>
          <a:noFill/>
          <a:ln>
            <a:noFill/>
          </a:ln>
        </p:spPr>
        <p:txBody>
          <a:bodyPr spcFirstLastPara="1" wrap="square" lIns="91425" tIns="45700" rIns="91425" bIns="45700" anchor="t" anchorCtr="0">
            <a:normAutofit fontScale="32500" lnSpcReduction="10000"/>
          </a:bodyPr>
          <a:lstStyle/>
          <a:p>
            <a:pPr marL="0" lvl="0" indent="0" algn="ctr" rtl="0">
              <a:lnSpc>
                <a:spcPct val="100000"/>
              </a:lnSpc>
              <a:spcBef>
                <a:spcPts val="0"/>
              </a:spcBef>
              <a:spcAft>
                <a:spcPts val="0"/>
              </a:spcAft>
              <a:buSzPct val="42843"/>
              <a:buNone/>
            </a:pPr>
            <a:endParaRPr sz="3359"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Year 5</a:t>
            </a:r>
            <a:endParaRPr sz="72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12000" b="1">
                <a:solidFill>
                  <a:schemeClr val="dk1"/>
                </a:solidFill>
                <a:latin typeface="Century Gothic"/>
                <a:ea typeface="Century Gothic"/>
                <a:cs typeface="Century Gothic"/>
                <a:sym typeface="Century Gothic"/>
              </a:rPr>
              <a:t>Azrayah-Mai</a:t>
            </a:r>
            <a:endParaRPr sz="12000" b="1">
              <a:solidFill>
                <a:schemeClr val="dk1"/>
              </a:solidFill>
              <a:latin typeface="Century Gothic"/>
              <a:ea typeface="Century Gothic"/>
              <a:cs typeface="Century Gothic"/>
              <a:sym typeface="Century Gothic"/>
            </a:endParaRPr>
          </a:p>
          <a:p>
            <a:pPr marL="0" lvl="0" indent="0" algn="ctr" rtl="0">
              <a:lnSpc>
                <a:spcPct val="115000"/>
              </a:lnSpc>
              <a:spcBef>
                <a:spcPts val="1200"/>
              </a:spcBef>
              <a:spcAft>
                <a:spcPts val="0"/>
              </a:spcAft>
              <a:buSzPts val="275"/>
              <a:buNone/>
            </a:pPr>
            <a:r>
              <a:rPr lang="en-GB" sz="8400">
                <a:solidFill>
                  <a:schemeClr val="dk1"/>
                </a:solidFill>
                <a:latin typeface="Century Gothic"/>
                <a:ea typeface="Century Gothic"/>
                <a:cs typeface="Century Gothic"/>
                <a:sym typeface="Century Gothic"/>
              </a:rPr>
              <a:t>For showing growing maturity in making positive choices, taking responsibility for her actions and building positive relationships with others. Azzie has been putting our RE learning about Reconciliation into practice by recognising the importance of saying sorry, making amends and working towards forgiveness.</a:t>
            </a:r>
            <a:endParaRPr sz="6333">
              <a:solidFill>
                <a:schemeClr val="dk1"/>
              </a:solidFill>
              <a:latin typeface="Century Gothic"/>
              <a:ea typeface="Century Gothic"/>
              <a:cs typeface="Century Gothic"/>
              <a:sym typeface="Century Gothic"/>
            </a:endParaRPr>
          </a:p>
          <a:p>
            <a:pPr marL="0" lvl="0" indent="0" algn="ctr" rtl="0">
              <a:lnSpc>
                <a:spcPct val="115000"/>
              </a:lnSpc>
              <a:spcBef>
                <a:spcPts val="120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Miss O’Mara</a:t>
            </a:r>
            <a:endParaRPr sz="8400">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7200" b="1">
              <a:solidFill>
                <a:schemeClr val="dk1"/>
              </a:solidFill>
              <a:latin typeface="Century Gothic"/>
              <a:ea typeface="Century Gothic"/>
              <a:cs typeface="Century Gothic"/>
              <a:sym typeface="Century Gothic"/>
            </a:endParaRPr>
          </a:p>
          <a:p>
            <a:pPr marL="457200" lvl="0" indent="-228600" algn="ctr" rtl="0">
              <a:lnSpc>
                <a:spcPct val="100000"/>
              </a:lnSpc>
              <a:spcBef>
                <a:spcPts val="1000"/>
              </a:spcBef>
              <a:spcAft>
                <a:spcPts val="0"/>
              </a:spcAft>
              <a:buSzPts val="240"/>
              <a:buNone/>
            </a:pPr>
            <a:endParaRPr sz="5600" b="1">
              <a:latin typeface="Century Gothic"/>
              <a:ea typeface="Century Gothic"/>
              <a:cs typeface="Century Gothic"/>
              <a:sym typeface="Century Gothic"/>
            </a:endParaRPr>
          </a:p>
        </p:txBody>
      </p:sp>
      <p:pic>
        <p:nvPicPr>
          <p:cNvPr id="194" name="Google Shape;194;g3b58471848d_1_0"/>
          <p:cNvPicPr preferRelativeResize="0"/>
          <p:nvPr/>
        </p:nvPicPr>
        <p:blipFill rotWithShape="1">
          <a:blip r:embed="rId3">
            <a:alphaModFix/>
          </a:blip>
          <a:srcRect l="-142480" r="142480"/>
          <a:stretch/>
        </p:blipFill>
        <p:spPr>
          <a:xfrm>
            <a:off x="152400" y="152400"/>
            <a:ext cx="2679308" cy="4008197"/>
          </a:xfrm>
          <a:prstGeom prst="rect">
            <a:avLst/>
          </a:prstGeom>
          <a:noFill/>
          <a:ln>
            <a:noFill/>
          </a:ln>
        </p:spPr>
      </p:pic>
      <p:pic>
        <p:nvPicPr>
          <p:cNvPr id="195" name="Google Shape;195;g3b58471848d_1_0"/>
          <p:cNvPicPr preferRelativeResize="0"/>
          <p:nvPr/>
        </p:nvPicPr>
        <p:blipFill rotWithShape="1">
          <a:blip r:embed="rId4">
            <a:alphaModFix/>
          </a:blip>
          <a:srcRect/>
          <a:stretch/>
        </p:blipFill>
        <p:spPr>
          <a:xfrm>
            <a:off x="432533" y="331899"/>
            <a:ext cx="988523" cy="921123"/>
          </a:xfrm>
          <a:prstGeom prst="rect">
            <a:avLst/>
          </a:prstGeom>
          <a:noFill/>
          <a:ln>
            <a:noFill/>
          </a:ln>
        </p:spPr>
      </p:pic>
      <p:pic>
        <p:nvPicPr>
          <p:cNvPr id="196" name="Google Shape;196;g3b58471848d_1_0"/>
          <p:cNvPicPr preferRelativeResize="0"/>
          <p:nvPr/>
        </p:nvPicPr>
        <p:blipFill rotWithShape="1">
          <a:blip r:embed="rId4">
            <a:alphaModFix/>
          </a:blip>
          <a:srcRect/>
          <a:stretch/>
        </p:blipFill>
        <p:spPr>
          <a:xfrm>
            <a:off x="10632634" y="331899"/>
            <a:ext cx="988523" cy="9211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h6cbf761d26fd3c5d_1_0"/>
          <p:cNvSpPr txBox="1">
            <a:spLocks noGrp="1"/>
          </p:cNvSpPr>
          <p:nvPr>
            <p:ph type="body" idx="1"/>
          </p:nvPr>
        </p:nvSpPr>
        <p:spPr>
          <a:xfrm>
            <a:off x="871000" y="4160600"/>
            <a:ext cx="10123800" cy="2418000"/>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lnSpc>
                <a:spcPct val="100000"/>
              </a:lnSpc>
              <a:spcBef>
                <a:spcPts val="0"/>
              </a:spcBef>
              <a:spcAft>
                <a:spcPts val="0"/>
              </a:spcAft>
              <a:buSzPct val="42843"/>
              <a:buNone/>
            </a:pPr>
            <a:endParaRPr sz="3359"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Year 6</a:t>
            </a:r>
            <a:endParaRPr sz="72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12000" b="1">
                <a:solidFill>
                  <a:schemeClr val="dk1"/>
                </a:solidFill>
                <a:latin typeface="Century Gothic"/>
                <a:ea typeface="Century Gothic"/>
                <a:cs typeface="Century Gothic"/>
                <a:sym typeface="Century Gothic"/>
              </a:rPr>
              <a:t>Whole Class</a:t>
            </a:r>
            <a:endParaRPr sz="120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endParaRPr sz="84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8400">
                <a:solidFill>
                  <a:schemeClr val="dk1"/>
                </a:solidFill>
                <a:latin typeface="Century Gothic"/>
                <a:ea typeface="Century Gothic"/>
                <a:cs typeface="Century Gothic"/>
                <a:sym typeface="Century Gothic"/>
              </a:rPr>
              <a:t>For all their effort and poise during the Grandparent’s Afternoon Tea. It was heartening to see the children’s care, dedication and willingness to serve throughout. They should feel very proud and look back on the day fondly.</a:t>
            </a:r>
            <a:endParaRPr sz="8400">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endParaRPr sz="6333">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Mr Cherfi</a:t>
            </a:r>
            <a:endParaRPr sz="72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88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6641"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333"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641"/>
          </a:p>
          <a:p>
            <a:pPr marL="457200" lvl="0" indent="-228600" algn="ctr" rtl="0">
              <a:lnSpc>
                <a:spcPct val="100000"/>
              </a:lnSpc>
              <a:spcBef>
                <a:spcPts val="1000"/>
              </a:spcBef>
              <a:spcAft>
                <a:spcPts val="0"/>
              </a:spcAft>
              <a:buSzPts val="240"/>
              <a:buNone/>
            </a:pPr>
            <a:endParaRPr sz="5600" b="1">
              <a:latin typeface="Century Gothic"/>
              <a:ea typeface="Century Gothic"/>
              <a:cs typeface="Century Gothic"/>
              <a:sym typeface="Century Gothic"/>
            </a:endParaRPr>
          </a:p>
        </p:txBody>
      </p:sp>
      <p:pic>
        <p:nvPicPr>
          <p:cNvPr id="203" name="Google Shape;203;h6cbf761d26fd3c5d_1_0"/>
          <p:cNvPicPr preferRelativeResize="0"/>
          <p:nvPr/>
        </p:nvPicPr>
        <p:blipFill rotWithShape="1">
          <a:blip r:embed="rId3">
            <a:alphaModFix/>
          </a:blip>
          <a:srcRect l="-142480" r="142480"/>
          <a:stretch/>
        </p:blipFill>
        <p:spPr>
          <a:xfrm>
            <a:off x="152400" y="152400"/>
            <a:ext cx="2679308" cy="4008197"/>
          </a:xfrm>
          <a:prstGeom prst="rect">
            <a:avLst/>
          </a:prstGeom>
          <a:noFill/>
          <a:ln>
            <a:noFill/>
          </a:ln>
        </p:spPr>
      </p:pic>
      <p:pic>
        <p:nvPicPr>
          <p:cNvPr id="204" name="Google Shape;204;h6cbf761d26fd3c5d_1_0"/>
          <p:cNvPicPr preferRelativeResize="0"/>
          <p:nvPr/>
        </p:nvPicPr>
        <p:blipFill rotWithShape="1">
          <a:blip r:embed="rId4">
            <a:alphaModFix/>
          </a:blip>
          <a:srcRect/>
          <a:stretch/>
        </p:blipFill>
        <p:spPr>
          <a:xfrm>
            <a:off x="432533" y="331899"/>
            <a:ext cx="988523" cy="921123"/>
          </a:xfrm>
          <a:prstGeom prst="rect">
            <a:avLst/>
          </a:prstGeom>
          <a:noFill/>
          <a:ln>
            <a:noFill/>
          </a:ln>
        </p:spPr>
      </p:pic>
      <p:pic>
        <p:nvPicPr>
          <p:cNvPr id="205" name="Google Shape;205;h6cbf761d26fd3c5d_1_0"/>
          <p:cNvPicPr preferRelativeResize="0"/>
          <p:nvPr/>
        </p:nvPicPr>
        <p:blipFill rotWithShape="1">
          <a:blip r:embed="rId4">
            <a:alphaModFix/>
          </a:blip>
          <a:srcRect/>
          <a:stretch/>
        </p:blipFill>
        <p:spPr>
          <a:xfrm>
            <a:off x="10632634" y="331899"/>
            <a:ext cx="988523" cy="921123"/>
          </a:xfrm>
          <a:prstGeom prst="rect">
            <a:avLst/>
          </a:prstGeom>
          <a:noFill/>
          <a:ln>
            <a:noFill/>
          </a:ln>
        </p:spPr>
      </p:pic>
      <p:pic>
        <p:nvPicPr>
          <p:cNvPr id="206" name="Google Shape;206;h6cbf761d26fd3c5d_1_0" title="IMG_0858.HEIC"/>
          <p:cNvPicPr preferRelativeResize="0"/>
          <p:nvPr/>
        </p:nvPicPr>
        <p:blipFill rotWithShape="1">
          <a:blip r:embed="rId5">
            <a:alphaModFix/>
          </a:blip>
          <a:srcRect/>
          <a:stretch/>
        </p:blipFill>
        <p:spPr>
          <a:xfrm>
            <a:off x="2379400" y="570255"/>
            <a:ext cx="2739775" cy="3653007"/>
          </a:xfrm>
          <a:prstGeom prst="rect">
            <a:avLst/>
          </a:prstGeom>
          <a:noFill/>
          <a:ln w="28575" cap="flat" cmpd="sng">
            <a:solidFill>
              <a:schemeClr val="accent1"/>
            </a:solidFill>
            <a:prstDash val="solid"/>
            <a:round/>
            <a:headEnd type="none" w="sm" len="sm"/>
            <a:tailEnd type="none" w="sm" len="sm"/>
          </a:ln>
        </p:spPr>
      </p:pic>
      <p:pic>
        <p:nvPicPr>
          <p:cNvPr id="207" name="Google Shape;207;h6cbf761d26fd3c5d_1_0" title="IMG_0879.HEIC"/>
          <p:cNvPicPr preferRelativeResize="0"/>
          <p:nvPr/>
        </p:nvPicPr>
        <p:blipFill rotWithShape="1">
          <a:blip r:embed="rId6">
            <a:alphaModFix/>
          </a:blip>
          <a:srcRect/>
          <a:stretch/>
        </p:blipFill>
        <p:spPr>
          <a:xfrm>
            <a:off x="6668938" y="570238"/>
            <a:ext cx="2739763" cy="3653023"/>
          </a:xfrm>
          <a:prstGeom prst="rect">
            <a:avLst/>
          </a:prstGeom>
          <a:noFill/>
          <a:ln w="28575" cap="flat" cmpd="sng">
            <a:solidFill>
              <a:schemeClr val="accent1"/>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12" name="Google Shape;212;p42" descr="C:\Users\lherman\AppData\Local\Microsoft\Windows\Temporary Internet Files\Content.Outlook\790V5TZ6\StMarysCatholicSchool_Logo_RGB.PNG"/>
          <p:cNvPicPr preferRelativeResize="0"/>
          <p:nvPr/>
        </p:nvPicPr>
        <p:blipFill rotWithShape="1">
          <a:blip r:embed="rId3">
            <a:alphaModFix/>
          </a:blip>
          <a:srcRect/>
          <a:stretch/>
        </p:blipFill>
        <p:spPr>
          <a:xfrm>
            <a:off x="1631504" y="337195"/>
            <a:ext cx="800021" cy="746686"/>
          </a:xfrm>
          <a:prstGeom prst="rect">
            <a:avLst/>
          </a:prstGeom>
          <a:noFill/>
          <a:ln>
            <a:noFill/>
          </a:ln>
        </p:spPr>
      </p:pic>
      <p:pic>
        <p:nvPicPr>
          <p:cNvPr id="213" name="Google Shape;213;p42"/>
          <p:cNvPicPr preferRelativeResize="0"/>
          <p:nvPr/>
        </p:nvPicPr>
        <p:blipFill rotWithShape="1">
          <a:blip r:embed="rId4">
            <a:alphaModFix/>
          </a:blip>
          <a:srcRect/>
          <a:stretch/>
        </p:blipFill>
        <p:spPr>
          <a:xfrm>
            <a:off x="10604217" y="347415"/>
            <a:ext cx="798645" cy="749873"/>
          </a:xfrm>
          <a:prstGeom prst="rect">
            <a:avLst/>
          </a:prstGeom>
          <a:noFill/>
          <a:ln>
            <a:noFill/>
          </a:ln>
        </p:spPr>
      </p:pic>
      <p:sp>
        <p:nvSpPr>
          <p:cNvPr id="214" name="Google Shape;214;p42"/>
          <p:cNvSpPr/>
          <p:nvPr/>
        </p:nvSpPr>
        <p:spPr>
          <a:xfrm>
            <a:off x="5054800" y="1286050"/>
            <a:ext cx="3745800" cy="251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Y1/2 - Ivy</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Y3 - Aniyah</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Y4 - Zema</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Y5 - Jayden</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Y6 - Nevaeh</a:t>
            </a:r>
            <a:endParaRPr sz="3000" b="1" i="0" u="none" strike="noStrike" cap="none">
              <a:solidFill>
                <a:srgbClr val="3F3F3F"/>
              </a:solidFill>
              <a:latin typeface="Century Gothic"/>
              <a:ea typeface="Century Gothic"/>
              <a:cs typeface="Century Gothic"/>
              <a:sym typeface="Century Gothic"/>
            </a:endParaRPr>
          </a:p>
        </p:txBody>
      </p:sp>
      <p:pic>
        <p:nvPicPr>
          <p:cNvPr id="215" name="Google Shape;215;p42"/>
          <p:cNvPicPr preferRelativeResize="0"/>
          <p:nvPr/>
        </p:nvPicPr>
        <p:blipFill rotWithShape="1">
          <a:blip r:embed="rId5">
            <a:alphaModFix/>
          </a:blip>
          <a:srcRect/>
          <a:stretch/>
        </p:blipFill>
        <p:spPr>
          <a:xfrm>
            <a:off x="640775" y="2558275"/>
            <a:ext cx="3843450" cy="4299726"/>
          </a:xfrm>
          <a:prstGeom prst="rect">
            <a:avLst/>
          </a:prstGeom>
          <a:noFill/>
          <a:ln>
            <a:noFill/>
          </a:ln>
        </p:spPr>
      </p:pic>
      <p:sp>
        <p:nvSpPr>
          <p:cNvPr id="216" name="Google Shape;216;p42"/>
          <p:cNvSpPr txBox="1"/>
          <p:nvPr/>
        </p:nvSpPr>
        <p:spPr>
          <a:xfrm>
            <a:off x="5054800" y="500950"/>
            <a:ext cx="4190400" cy="785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GB" sz="3900" b="1" i="0" u="none" strike="noStrike" cap="none">
                <a:solidFill>
                  <a:srgbClr val="C1512F"/>
                </a:solidFill>
                <a:latin typeface="Century Gothic"/>
                <a:ea typeface="Century Gothic"/>
                <a:cs typeface="Century Gothic"/>
                <a:sym typeface="Century Gothic"/>
              </a:rPr>
              <a:t>STAR READER</a:t>
            </a:r>
            <a:endParaRPr sz="3900" b="1" i="0" u="none" strike="noStrike" cap="none">
              <a:solidFill>
                <a:srgbClr val="C1512F"/>
              </a:solidFill>
              <a:latin typeface="Century Gothic"/>
              <a:ea typeface="Century Gothic"/>
              <a:cs typeface="Century Gothic"/>
              <a:sym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222" name="Google Shape;222;h12f25901a599279d_2_1"/>
          <p:cNvPicPr preferRelativeResize="0"/>
          <p:nvPr/>
        </p:nvPicPr>
        <p:blipFill rotWithShape="1">
          <a:blip r:embed="rId3">
            <a:alphaModFix/>
          </a:blip>
          <a:srcRect l="-142480" r="142480"/>
          <a:stretch/>
        </p:blipFill>
        <p:spPr>
          <a:xfrm>
            <a:off x="152400" y="152400"/>
            <a:ext cx="2679308" cy="4008197"/>
          </a:xfrm>
          <a:prstGeom prst="rect">
            <a:avLst/>
          </a:prstGeom>
          <a:noFill/>
          <a:ln>
            <a:noFill/>
          </a:ln>
        </p:spPr>
      </p:pic>
      <p:pic>
        <p:nvPicPr>
          <p:cNvPr id="223" name="Google Shape;223;h12f25901a599279d_2_1"/>
          <p:cNvPicPr preferRelativeResize="0"/>
          <p:nvPr/>
        </p:nvPicPr>
        <p:blipFill rotWithShape="1">
          <a:blip r:embed="rId4">
            <a:alphaModFix/>
          </a:blip>
          <a:srcRect/>
          <a:stretch/>
        </p:blipFill>
        <p:spPr>
          <a:xfrm>
            <a:off x="432533" y="331899"/>
            <a:ext cx="988523" cy="921123"/>
          </a:xfrm>
          <a:prstGeom prst="rect">
            <a:avLst/>
          </a:prstGeom>
          <a:noFill/>
          <a:ln>
            <a:noFill/>
          </a:ln>
        </p:spPr>
      </p:pic>
      <p:pic>
        <p:nvPicPr>
          <p:cNvPr id="224" name="Google Shape;224;h12f25901a599279d_2_1"/>
          <p:cNvPicPr preferRelativeResize="0"/>
          <p:nvPr/>
        </p:nvPicPr>
        <p:blipFill rotWithShape="1">
          <a:blip r:embed="rId4">
            <a:alphaModFix/>
          </a:blip>
          <a:srcRect/>
          <a:stretch/>
        </p:blipFill>
        <p:spPr>
          <a:xfrm>
            <a:off x="10632634" y="331899"/>
            <a:ext cx="988523" cy="921123"/>
          </a:xfrm>
          <a:prstGeom prst="rect">
            <a:avLst/>
          </a:prstGeom>
          <a:noFill/>
          <a:ln>
            <a:noFill/>
          </a:ln>
        </p:spPr>
      </p:pic>
      <p:pic>
        <p:nvPicPr>
          <p:cNvPr id="225" name="Google Shape;225;h12f25901a599279d_2_1"/>
          <p:cNvPicPr preferRelativeResize="0"/>
          <p:nvPr/>
        </p:nvPicPr>
        <p:blipFill rotWithShape="1">
          <a:blip r:embed="rId5">
            <a:alphaModFix/>
          </a:blip>
          <a:srcRect/>
          <a:stretch/>
        </p:blipFill>
        <p:spPr>
          <a:xfrm>
            <a:off x="2984108" y="152400"/>
            <a:ext cx="4701016" cy="65531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g3faa349454a_0_4"/>
          <p:cNvSpPr txBox="1">
            <a:spLocks noGrp="1"/>
          </p:cNvSpPr>
          <p:nvPr>
            <p:ph type="title"/>
          </p:nvPr>
        </p:nvSpPr>
        <p:spPr>
          <a:xfrm>
            <a:off x="653700" y="266700"/>
            <a:ext cx="8145600" cy="776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GB">
                <a:solidFill>
                  <a:schemeClr val="dk1"/>
                </a:solidFill>
              </a:rPr>
              <a:t>Attendance Weekly Leaders</a:t>
            </a:r>
            <a:endParaRPr>
              <a:solidFill>
                <a:schemeClr val="dk1"/>
              </a:solidFill>
            </a:endParaRPr>
          </a:p>
        </p:txBody>
      </p:sp>
      <p:pic>
        <p:nvPicPr>
          <p:cNvPr id="232" name="Google Shape;232;g3faa349454a_0_4"/>
          <p:cNvPicPr preferRelativeResize="0"/>
          <p:nvPr/>
        </p:nvPicPr>
        <p:blipFill rotWithShape="1">
          <a:blip r:embed="rId3">
            <a:alphaModFix/>
          </a:blip>
          <a:srcRect r="3975"/>
          <a:stretch/>
        </p:blipFill>
        <p:spPr>
          <a:xfrm>
            <a:off x="1208125" y="1519725"/>
            <a:ext cx="2808338" cy="3744399"/>
          </a:xfrm>
          <a:prstGeom prst="rect">
            <a:avLst/>
          </a:prstGeom>
          <a:noFill/>
          <a:ln w="19050" cap="flat" cmpd="sng">
            <a:solidFill>
              <a:srgbClr val="000000"/>
            </a:solidFill>
            <a:prstDash val="solid"/>
            <a:round/>
            <a:headEnd type="none" w="sm" len="sm"/>
            <a:tailEnd type="none" w="sm" len="sm"/>
          </a:ln>
        </p:spPr>
      </p:pic>
      <p:pic>
        <p:nvPicPr>
          <p:cNvPr id="233" name="Google Shape;233;g3faa349454a_0_4"/>
          <p:cNvPicPr preferRelativeResize="0"/>
          <p:nvPr/>
        </p:nvPicPr>
        <p:blipFill rotWithShape="1">
          <a:blip r:embed="rId4">
            <a:alphaModFix/>
          </a:blip>
          <a:srcRect r="75311"/>
          <a:stretch/>
        </p:blipFill>
        <p:spPr>
          <a:xfrm>
            <a:off x="4238300" y="1540725"/>
            <a:ext cx="3243824" cy="3723397"/>
          </a:xfrm>
          <a:prstGeom prst="rect">
            <a:avLst/>
          </a:prstGeom>
          <a:noFill/>
          <a:ln>
            <a:noFill/>
          </a:ln>
        </p:spPr>
      </p:pic>
      <p:pic>
        <p:nvPicPr>
          <p:cNvPr id="234" name="Google Shape;234;g3faa349454a_0_4"/>
          <p:cNvPicPr preferRelativeResize="0"/>
          <p:nvPr/>
        </p:nvPicPr>
        <p:blipFill rotWithShape="1">
          <a:blip r:embed="rId4">
            <a:alphaModFix/>
          </a:blip>
          <a:srcRect l="53798" r="30004"/>
          <a:stretch/>
        </p:blipFill>
        <p:spPr>
          <a:xfrm>
            <a:off x="7482125" y="1540725"/>
            <a:ext cx="2128220" cy="3723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h6cbf761d26fd3c5d_0_5"/>
          <p:cNvSpPr txBox="1">
            <a:spLocks noGrp="1"/>
          </p:cNvSpPr>
          <p:nvPr>
            <p:ph type="title"/>
          </p:nvPr>
        </p:nvSpPr>
        <p:spPr>
          <a:xfrm>
            <a:off x="653700" y="266700"/>
            <a:ext cx="8145600" cy="776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GB">
                <a:solidFill>
                  <a:schemeClr val="dk1"/>
                </a:solidFill>
              </a:rPr>
              <a:t>Attendance Weekly Leader:</a:t>
            </a:r>
            <a:endParaRPr>
              <a:solidFill>
                <a:schemeClr val="dk1"/>
              </a:solidFill>
            </a:endParaRPr>
          </a:p>
        </p:txBody>
      </p:sp>
      <p:pic>
        <p:nvPicPr>
          <p:cNvPr id="241" name="Google Shape;241;h6cbf761d26fd3c5d_0_5"/>
          <p:cNvPicPr preferRelativeResize="0"/>
          <p:nvPr/>
        </p:nvPicPr>
        <p:blipFill rotWithShape="1">
          <a:blip r:embed="rId3">
            <a:alphaModFix/>
          </a:blip>
          <a:srcRect r="3975"/>
          <a:stretch/>
        </p:blipFill>
        <p:spPr>
          <a:xfrm>
            <a:off x="1208124" y="1519725"/>
            <a:ext cx="2917125" cy="3889449"/>
          </a:xfrm>
          <a:prstGeom prst="rect">
            <a:avLst/>
          </a:prstGeom>
          <a:noFill/>
          <a:ln w="19050" cap="flat" cmpd="sng">
            <a:solidFill>
              <a:srgbClr val="000000"/>
            </a:solidFill>
            <a:prstDash val="solid"/>
            <a:round/>
            <a:headEnd type="none" w="sm" len="sm"/>
            <a:tailEnd type="none" w="sm" len="sm"/>
          </a:ln>
        </p:spPr>
      </p:pic>
      <p:sp>
        <p:nvSpPr>
          <p:cNvPr id="242" name="Google Shape;242;h6cbf761d26fd3c5d_0_5"/>
          <p:cNvSpPr txBox="1"/>
          <p:nvPr/>
        </p:nvSpPr>
        <p:spPr>
          <a:xfrm>
            <a:off x="4388300" y="1519725"/>
            <a:ext cx="6244500" cy="3786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GB" sz="3900" b="1" i="0" u="none" strike="noStrike" cap="none">
                <a:solidFill>
                  <a:schemeClr val="dk1"/>
                </a:solidFill>
                <a:latin typeface="Century Gothic"/>
                <a:ea typeface="Century Gothic"/>
                <a:cs typeface="Century Gothic"/>
                <a:sym typeface="Century Gothic"/>
              </a:rPr>
              <a:t>Attendance Winners for this week:</a:t>
            </a:r>
            <a:endParaRPr sz="39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3900"/>
              <a:buFont typeface="Arial"/>
              <a:buNone/>
            </a:pPr>
            <a:endParaRPr sz="3900" b="1" i="0" u="none" strike="noStrike" cap="none">
              <a:solidFill>
                <a:srgbClr val="FF000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chemeClr val="dk1"/>
              </a:buClr>
              <a:buSzPts val="3900"/>
              <a:buFont typeface="Arial"/>
              <a:buNone/>
            </a:pPr>
            <a:r>
              <a:rPr lang="en-GB" sz="3900" b="1" i="0" u="none" strike="noStrike" cap="none">
                <a:solidFill>
                  <a:srgbClr val="CC0000"/>
                </a:solidFill>
                <a:latin typeface="Century Gothic"/>
                <a:ea typeface="Century Gothic"/>
                <a:cs typeface="Century Gothic"/>
                <a:sym typeface="Century Gothic"/>
              </a:rPr>
              <a:t>Year 4</a:t>
            </a:r>
            <a:endParaRPr sz="3900" b="1" i="0" u="none" strike="noStrike" cap="none">
              <a:solidFill>
                <a:srgbClr val="CC000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chemeClr val="dk1"/>
              </a:buClr>
              <a:buSzPts val="3900"/>
              <a:buFont typeface="Arial"/>
              <a:buNone/>
            </a:pPr>
            <a:r>
              <a:rPr lang="en-GB" sz="3900" b="1" i="0" u="none" strike="noStrike" cap="none">
                <a:solidFill>
                  <a:srgbClr val="FF9900"/>
                </a:solidFill>
                <a:latin typeface="Century Gothic"/>
                <a:ea typeface="Century Gothic"/>
                <a:cs typeface="Century Gothic"/>
                <a:sym typeface="Century Gothic"/>
              </a:rPr>
              <a:t>With 99%</a:t>
            </a:r>
            <a:r>
              <a:rPr lang="en-GB" sz="3900" b="1" i="0" u="none" strike="noStrike" cap="none">
                <a:solidFill>
                  <a:schemeClr val="dk1"/>
                </a:solidFill>
                <a:latin typeface="Century Gothic"/>
                <a:ea typeface="Century Gothic"/>
                <a:cs typeface="Century Gothic"/>
                <a:sym typeface="Century Gothic"/>
              </a:rPr>
              <a:t> attendance</a:t>
            </a:r>
            <a:endParaRPr sz="3900" b="1" i="0" u="none" strike="noStrike" cap="none">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3900"/>
              <a:buFont typeface="Arial"/>
              <a:buNone/>
            </a:pPr>
            <a:endParaRPr sz="3900" b="1" i="0" u="none" strike="noStrike" cap="none">
              <a:solidFill>
                <a:srgbClr val="FF0000"/>
              </a:solidFill>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h6cbf761d26fd3c5d_0_146"/>
          <p:cNvSpPr txBox="1">
            <a:spLocks noGrp="1"/>
          </p:cNvSpPr>
          <p:nvPr>
            <p:ph type="title"/>
          </p:nvPr>
        </p:nvSpPr>
        <p:spPr>
          <a:xfrm>
            <a:off x="653700" y="266700"/>
            <a:ext cx="8145600" cy="776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GB">
                <a:solidFill>
                  <a:schemeClr val="dk1"/>
                </a:solidFill>
              </a:rPr>
              <a:t>Punctuality Weekly Leader:</a:t>
            </a:r>
            <a:endParaRPr>
              <a:solidFill>
                <a:schemeClr val="dk1"/>
              </a:solidFill>
            </a:endParaRPr>
          </a:p>
        </p:txBody>
      </p:sp>
      <p:pic>
        <p:nvPicPr>
          <p:cNvPr id="249" name="Google Shape;249;h6cbf761d26fd3c5d_0_146"/>
          <p:cNvPicPr preferRelativeResize="0"/>
          <p:nvPr/>
        </p:nvPicPr>
        <p:blipFill rotWithShape="1">
          <a:blip r:embed="rId3">
            <a:alphaModFix/>
          </a:blip>
          <a:srcRect r="3975"/>
          <a:stretch/>
        </p:blipFill>
        <p:spPr>
          <a:xfrm>
            <a:off x="1208124" y="1519725"/>
            <a:ext cx="2917125" cy="3889449"/>
          </a:xfrm>
          <a:prstGeom prst="rect">
            <a:avLst/>
          </a:prstGeom>
          <a:noFill/>
          <a:ln w="19050" cap="flat" cmpd="sng">
            <a:solidFill>
              <a:srgbClr val="000000"/>
            </a:solidFill>
            <a:prstDash val="solid"/>
            <a:round/>
            <a:headEnd type="none" w="sm" len="sm"/>
            <a:tailEnd type="none" w="sm" len="sm"/>
          </a:ln>
        </p:spPr>
      </p:pic>
      <p:sp>
        <p:nvSpPr>
          <p:cNvPr id="250" name="Google Shape;250;h6cbf761d26fd3c5d_0_146"/>
          <p:cNvSpPr txBox="1"/>
          <p:nvPr/>
        </p:nvSpPr>
        <p:spPr>
          <a:xfrm>
            <a:off x="4388300" y="1519725"/>
            <a:ext cx="6244500" cy="3186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GB" sz="3900" b="1" i="0" u="none" strike="noStrike" cap="none">
                <a:solidFill>
                  <a:schemeClr val="dk1"/>
                </a:solidFill>
                <a:latin typeface="Century Gothic"/>
                <a:ea typeface="Century Gothic"/>
                <a:cs typeface="Century Gothic"/>
                <a:sym typeface="Century Gothic"/>
              </a:rPr>
              <a:t>Winners for this week:</a:t>
            </a:r>
            <a:endParaRPr sz="39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3900"/>
              <a:buFont typeface="Arial"/>
              <a:buNone/>
            </a:pPr>
            <a:endParaRPr sz="3900" b="1" i="0" u="none" strike="noStrike" cap="none">
              <a:solidFill>
                <a:srgbClr val="FF000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chemeClr val="dk1"/>
              </a:buClr>
              <a:buSzPts val="3900"/>
              <a:buFont typeface="Arial"/>
              <a:buNone/>
            </a:pPr>
            <a:r>
              <a:rPr lang="en-GB" sz="3900" b="1" i="0" u="none" strike="noStrike" cap="none">
                <a:solidFill>
                  <a:srgbClr val="CC0000"/>
                </a:solidFill>
                <a:latin typeface="Century Gothic"/>
                <a:ea typeface="Century Gothic"/>
                <a:cs typeface="Century Gothic"/>
                <a:sym typeface="Century Gothic"/>
              </a:rPr>
              <a:t>Year 4</a:t>
            </a:r>
            <a:endParaRPr sz="3900" b="1" i="0" u="none" strike="noStrike" cap="none">
              <a:solidFill>
                <a:srgbClr val="CC0000"/>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chemeClr val="dk1"/>
              </a:buClr>
              <a:buSzPts val="3900"/>
              <a:buFont typeface="Arial"/>
              <a:buNone/>
            </a:pPr>
            <a:endParaRPr sz="3900" b="1" i="0" u="none" strike="noStrike" cap="none">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3900"/>
              <a:buFont typeface="Arial"/>
              <a:buNone/>
            </a:pPr>
            <a:endParaRPr sz="3900" b="1" i="0" u="none" strike="noStrike" cap="none">
              <a:solidFill>
                <a:srgbClr val="FF0000"/>
              </a:solidFill>
              <a:latin typeface="Century Gothic"/>
              <a:ea typeface="Century Gothic"/>
              <a:cs typeface="Century Gothic"/>
              <a:sym typeface="Century Gothic"/>
            </a:endParaRPr>
          </a:p>
        </p:txBody>
      </p:sp>
      <p:pic>
        <p:nvPicPr>
          <p:cNvPr id="251" name="Google Shape;251;h6cbf761d26fd3c5d_0_146"/>
          <p:cNvPicPr preferRelativeResize="0"/>
          <p:nvPr/>
        </p:nvPicPr>
        <p:blipFill rotWithShape="1">
          <a:blip r:embed="rId4">
            <a:alphaModFix/>
          </a:blip>
          <a:srcRect/>
          <a:stretch/>
        </p:blipFill>
        <p:spPr>
          <a:xfrm>
            <a:off x="5973462" y="3607450"/>
            <a:ext cx="3074175" cy="30741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pic>
        <p:nvPicPr>
          <p:cNvPr id="257" name="Google Shape;257;p17"/>
          <p:cNvPicPr preferRelativeResize="0"/>
          <p:nvPr/>
        </p:nvPicPr>
        <p:blipFill rotWithShape="1">
          <a:blip r:embed="rId3">
            <a:alphaModFix/>
          </a:blip>
          <a:srcRect/>
          <a:stretch/>
        </p:blipFill>
        <p:spPr>
          <a:xfrm>
            <a:off x="10699870" y="306049"/>
            <a:ext cx="988523" cy="921123"/>
          </a:xfrm>
          <a:prstGeom prst="rect">
            <a:avLst/>
          </a:prstGeom>
          <a:noFill/>
          <a:ln>
            <a:noFill/>
          </a:ln>
        </p:spPr>
      </p:pic>
      <p:pic>
        <p:nvPicPr>
          <p:cNvPr id="258" name="Google Shape;258;p17"/>
          <p:cNvPicPr preferRelativeResize="0"/>
          <p:nvPr/>
        </p:nvPicPr>
        <p:blipFill rotWithShape="1">
          <a:blip r:embed="rId3">
            <a:alphaModFix/>
          </a:blip>
          <a:srcRect/>
          <a:stretch/>
        </p:blipFill>
        <p:spPr>
          <a:xfrm>
            <a:off x="367287" y="66994"/>
            <a:ext cx="988523" cy="921123"/>
          </a:xfrm>
          <a:prstGeom prst="rect">
            <a:avLst/>
          </a:prstGeom>
          <a:noFill/>
          <a:ln>
            <a:noFill/>
          </a:ln>
        </p:spPr>
      </p:pic>
      <p:pic>
        <p:nvPicPr>
          <p:cNvPr id="259" name="Google Shape;259;p17"/>
          <p:cNvPicPr preferRelativeResize="0"/>
          <p:nvPr/>
        </p:nvPicPr>
        <p:blipFill rotWithShape="1">
          <a:blip r:embed="rId4">
            <a:alphaModFix/>
          </a:blip>
          <a:srcRect/>
          <a:stretch/>
        </p:blipFill>
        <p:spPr>
          <a:xfrm>
            <a:off x="6921626" y="3538664"/>
            <a:ext cx="2033162" cy="1456125"/>
          </a:xfrm>
          <a:prstGeom prst="rect">
            <a:avLst/>
          </a:prstGeom>
          <a:noFill/>
          <a:ln>
            <a:noFill/>
          </a:ln>
        </p:spPr>
      </p:pic>
      <p:pic>
        <p:nvPicPr>
          <p:cNvPr id="260" name="Google Shape;260;p17"/>
          <p:cNvPicPr preferRelativeResize="0"/>
          <p:nvPr/>
        </p:nvPicPr>
        <p:blipFill rotWithShape="1">
          <a:blip r:embed="rId4">
            <a:alphaModFix/>
          </a:blip>
          <a:srcRect/>
          <a:stretch/>
        </p:blipFill>
        <p:spPr>
          <a:xfrm>
            <a:off x="3034263" y="3537339"/>
            <a:ext cx="2033162" cy="1456125"/>
          </a:xfrm>
          <a:prstGeom prst="rect">
            <a:avLst/>
          </a:prstGeom>
          <a:noFill/>
          <a:ln>
            <a:noFill/>
          </a:ln>
        </p:spPr>
      </p:pic>
      <p:sp>
        <p:nvSpPr>
          <p:cNvPr id="261" name="Google Shape;261;p17"/>
          <p:cNvSpPr txBox="1"/>
          <p:nvPr/>
        </p:nvSpPr>
        <p:spPr>
          <a:xfrm>
            <a:off x="8019575" y="4032775"/>
            <a:ext cx="1654800" cy="663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3F3F3F"/>
                </a:solidFill>
                <a:latin typeface="Trebuchet MS"/>
                <a:ea typeface="Trebuchet MS"/>
                <a:cs typeface="Trebuchet MS"/>
                <a:sym typeface="Trebuchet MS"/>
              </a:rPr>
              <a:t> </a:t>
            </a:r>
            <a:endParaRPr sz="1800" b="1" i="0" u="none" strike="noStrike" cap="none">
              <a:solidFill>
                <a:srgbClr val="3F3F3F"/>
              </a:solidFill>
              <a:latin typeface="Trebuchet MS"/>
              <a:ea typeface="Trebuchet MS"/>
              <a:cs typeface="Trebuchet MS"/>
              <a:sym typeface="Trebuchet MS"/>
            </a:endParaRPr>
          </a:p>
        </p:txBody>
      </p:sp>
      <p:sp>
        <p:nvSpPr>
          <p:cNvPr id="262" name="Google Shape;262;p17"/>
          <p:cNvSpPr txBox="1"/>
          <p:nvPr/>
        </p:nvSpPr>
        <p:spPr>
          <a:xfrm>
            <a:off x="679000" y="5998875"/>
            <a:ext cx="3078300" cy="461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3F3F3F"/>
                </a:solidFill>
                <a:latin typeface="Trebuchet MS"/>
                <a:ea typeface="Trebuchet MS"/>
                <a:cs typeface="Trebuchet MS"/>
                <a:sym typeface="Trebuchet MS"/>
              </a:rPr>
              <a:t> </a:t>
            </a:r>
            <a:endParaRPr sz="1800" b="1" i="0" u="none" strike="noStrike" cap="none">
              <a:solidFill>
                <a:srgbClr val="3F3F3F"/>
              </a:solidFill>
              <a:latin typeface="Trebuchet MS"/>
              <a:ea typeface="Trebuchet MS"/>
              <a:cs typeface="Trebuchet MS"/>
              <a:sym typeface="Trebuchet MS"/>
            </a:endParaRPr>
          </a:p>
        </p:txBody>
      </p:sp>
      <p:pic>
        <p:nvPicPr>
          <p:cNvPr id="263" name="Google Shape;263;p17"/>
          <p:cNvPicPr preferRelativeResize="0"/>
          <p:nvPr/>
        </p:nvPicPr>
        <p:blipFill rotWithShape="1">
          <a:blip r:embed="rId4">
            <a:alphaModFix/>
          </a:blip>
          <a:srcRect/>
          <a:stretch/>
        </p:blipFill>
        <p:spPr>
          <a:xfrm>
            <a:off x="2436901" y="556964"/>
            <a:ext cx="2033162" cy="1456125"/>
          </a:xfrm>
          <a:prstGeom prst="rect">
            <a:avLst/>
          </a:prstGeom>
          <a:noFill/>
          <a:ln>
            <a:noFill/>
          </a:ln>
        </p:spPr>
      </p:pic>
      <p:sp>
        <p:nvSpPr>
          <p:cNvPr id="264" name="Google Shape;264;p17"/>
          <p:cNvSpPr txBox="1"/>
          <p:nvPr/>
        </p:nvSpPr>
        <p:spPr>
          <a:xfrm>
            <a:off x="6253275" y="1366800"/>
            <a:ext cx="3002700" cy="738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900" b="1" i="0" u="none" strike="noStrike" cap="none">
              <a:solidFill>
                <a:srgbClr val="3F3F3F"/>
              </a:solidFill>
              <a:latin typeface="Trebuchet MS"/>
              <a:ea typeface="Trebuchet MS"/>
              <a:cs typeface="Trebuchet MS"/>
              <a:sym typeface="Trebuchet MS"/>
            </a:endParaRPr>
          </a:p>
        </p:txBody>
      </p:sp>
      <p:sp>
        <p:nvSpPr>
          <p:cNvPr id="265" name="Google Shape;265;p17"/>
          <p:cNvSpPr txBox="1"/>
          <p:nvPr/>
        </p:nvSpPr>
        <p:spPr>
          <a:xfrm>
            <a:off x="2436900" y="5070950"/>
            <a:ext cx="3393000" cy="461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900" b="1" i="0" u="none" strike="noStrike" cap="none">
                <a:solidFill>
                  <a:srgbClr val="3F3F3F"/>
                </a:solidFill>
                <a:latin typeface="Trebuchet MS"/>
                <a:ea typeface="Trebuchet MS"/>
                <a:cs typeface="Trebuchet MS"/>
                <a:sym typeface="Trebuchet MS"/>
              </a:rPr>
              <a:t>Zema - Year 4</a:t>
            </a:r>
            <a:endParaRPr sz="1900" b="1" i="0" u="none" strike="noStrike" cap="none">
              <a:solidFill>
                <a:srgbClr val="3F3F3F"/>
              </a:solidFill>
              <a:latin typeface="Trebuchet MS"/>
              <a:ea typeface="Trebuchet MS"/>
              <a:cs typeface="Trebuchet MS"/>
              <a:sym typeface="Trebuchet MS"/>
            </a:endParaRPr>
          </a:p>
        </p:txBody>
      </p:sp>
      <p:sp>
        <p:nvSpPr>
          <p:cNvPr id="266" name="Google Shape;266;p17"/>
          <p:cNvSpPr txBox="1"/>
          <p:nvPr/>
        </p:nvSpPr>
        <p:spPr>
          <a:xfrm>
            <a:off x="3624288" y="6106800"/>
            <a:ext cx="11652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000000"/>
              </a:solidFill>
              <a:latin typeface="Arial"/>
              <a:ea typeface="Arial"/>
              <a:cs typeface="Arial"/>
              <a:sym typeface="Arial"/>
            </a:endParaRPr>
          </a:p>
        </p:txBody>
      </p:sp>
      <p:sp>
        <p:nvSpPr>
          <p:cNvPr id="267" name="Google Shape;267;p17"/>
          <p:cNvSpPr txBox="1"/>
          <p:nvPr/>
        </p:nvSpPr>
        <p:spPr>
          <a:xfrm>
            <a:off x="6031825" y="6106788"/>
            <a:ext cx="16548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800"/>
              <a:buFont typeface="Arial"/>
              <a:buNone/>
            </a:pPr>
            <a:endParaRPr sz="1800" b="1" i="0" u="none" strike="noStrike" cap="none">
              <a:solidFill>
                <a:schemeClr val="dk1"/>
              </a:solidFill>
              <a:latin typeface="Arial"/>
              <a:ea typeface="Arial"/>
              <a:cs typeface="Arial"/>
              <a:sym typeface="Arial"/>
            </a:endParaRPr>
          </a:p>
        </p:txBody>
      </p:sp>
      <p:sp>
        <p:nvSpPr>
          <p:cNvPr id="268" name="Google Shape;268;p17"/>
          <p:cNvSpPr txBox="1"/>
          <p:nvPr/>
        </p:nvSpPr>
        <p:spPr>
          <a:xfrm>
            <a:off x="7730425" y="6054900"/>
            <a:ext cx="1654800" cy="663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3F3F3F"/>
              </a:solidFill>
              <a:latin typeface="Trebuchet MS"/>
              <a:ea typeface="Trebuchet MS"/>
              <a:cs typeface="Trebuchet MS"/>
              <a:sym typeface="Trebuchet MS"/>
            </a:endParaRPr>
          </a:p>
        </p:txBody>
      </p:sp>
      <p:sp>
        <p:nvSpPr>
          <p:cNvPr id="269" name="Google Shape;269;p17"/>
          <p:cNvSpPr txBox="1"/>
          <p:nvPr/>
        </p:nvSpPr>
        <p:spPr>
          <a:xfrm>
            <a:off x="5954800" y="1612900"/>
            <a:ext cx="3000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400" b="0" i="0" u="none" strike="noStrike" cap="none">
              <a:solidFill>
                <a:srgbClr val="000000"/>
              </a:solidFill>
              <a:latin typeface="Arial"/>
              <a:ea typeface="Arial"/>
              <a:cs typeface="Arial"/>
              <a:sym typeface="Arial"/>
            </a:endParaRPr>
          </a:p>
        </p:txBody>
      </p:sp>
      <p:pic>
        <p:nvPicPr>
          <p:cNvPr id="270" name="Google Shape;270;p17"/>
          <p:cNvPicPr preferRelativeResize="0"/>
          <p:nvPr/>
        </p:nvPicPr>
        <p:blipFill rotWithShape="1">
          <a:blip r:embed="rId4">
            <a:alphaModFix/>
          </a:blip>
          <a:srcRect/>
          <a:stretch/>
        </p:blipFill>
        <p:spPr>
          <a:xfrm>
            <a:off x="5368189" y="614102"/>
            <a:ext cx="2033162" cy="1456125"/>
          </a:xfrm>
          <a:prstGeom prst="rect">
            <a:avLst/>
          </a:prstGeom>
          <a:noFill/>
          <a:ln>
            <a:noFill/>
          </a:ln>
        </p:spPr>
      </p:pic>
      <p:sp>
        <p:nvSpPr>
          <p:cNvPr id="271" name="Google Shape;271;p17"/>
          <p:cNvSpPr txBox="1"/>
          <p:nvPr/>
        </p:nvSpPr>
        <p:spPr>
          <a:xfrm>
            <a:off x="5010613" y="1964975"/>
            <a:ext cx="27483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Arial"/>
                <a:ea typeface="Arial"/>
                <a:cs typeface="Arial"/>
                <a:sym typeface="Arial"/>
              </a:rPr>
              <a:t>    Holly - Year 5</a:t>
            </a:r>
            <a:endParaRPr sz="1800" b="1" i="0" u="none" strike="noStrike" cap="none">
              <a:solidFill>
                <a:schemeClr val="dk1"/>
              </a:solidFill>
              <a:latin typeface="Arial"/>
              <a:ea typeface="Arial"/>
              <a:cs typeface="Arial"/>
              <a:sym typeface="Arial"/>
            </a:endParaRPr>
          </a:p>
        </p:txBody>
      </p:sp>
      <p:sp>
        <p:nvSpPr>
          <p:cNvPr id="272" name="Google Shape;272;p17"/>
          <p:cNvSpPr txBox="1"/>
          <p:nvPr/>
        </p:nvSpPr>
        <p:spPr>
          <a:xfrm>
            <a:off x="1470075" y="2070225"/>
            <a:ext cx="30000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Arial"/>
                <a:ea typeface="Arial"/>
                <a:cs typeface="Arial"/>
                <a:sym typeface="Arial"/>
              </a:rPr>
              <a:t>   Mia - Year 4</a:t>
            </a:r>
            <a:endParaRPr sz="1800" b="1" i="0" u="none" strike="noStrike" cap="none">
              <a:solidFill>
                <a:schemeClr val="dk1"/>
              </a:solidFill>
              <a:latin typeface="Arial"/>
              <a:ea typeface="Arial"/>
              <a:cs typeface="Arial"/>
              <a:sym typeface="Arial"/>
            </a:endParaRPr>
          </a:p>
        </p:txBody>
      </p:sp>
      <p:pic>
        <p:nvPicPr>
          <p:cNvPr id="273" name="Google Shape;273;p17"/>
          <p:cNvPicPr preferRelativeResize="0"/>
          <p:nvPr/>
        </p:nvPicPr>
        <p:blipFill rotWithShape="1">
          <a:blip r:embed="rId4">
            <a:alphaModFix/>
          </a:blip>
          <a:srcRect/>
          <a:stretch/>
        </p:blipFill>
        <p:spPr>
          <a:xfrm>
            <a:off x="8034026" y="791327"/>
            <a:ext cx="2033162" cy="1456125"/>
          </a:xfrm>
          <a:prstGeom prst="rect">
            <a:avLst/>
          </a:prstGeom>
          <a:noFill/>
          <a:ln>
            <a:noFill/>
          </a:ln>
        </p:spPr>
      </p:pic>
      <p:sp>
        <p:nvSpPr>
          <p:cNvPr id="274" name="Google Shape;274;p17"/>
          <p:cNvSpPr txBox="1"/>
          <p:nvPr/>
        </p:nvSpPr>
        <p:spPr>
          <a:xfrm>
            <a:off x="7171425" y="2347000"/>
            <a:ext cx="36735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Arial"/>
                <a:ea typeface="Arial"/>
                <a:cs typeface="Arial"/>
                <a:sym typeface="Arial"/>
              </a:rPr>
              <a:t>    Ethan - Year 3</a:t>
            </a:r>
            <a:endParaRPr sz="1800" b="1" i="0" u="none" strike="noStrike" cap="none">
              <a:solidFill>
                <a:schemeClr val="dk1"/>
              </a:solidFill>
              <a:latin typeface="Arial"/>
              <a:ea typeface="Arial"/>
              <a:cs typeface="Arial"/>
              <a:sym typeface="Arial"/>
            </a:endParaRPr>
          </a:p>
        </p:txBody>
      </p:sp>
      <p:sp>
        <p:nvSpPr>
          <p:cNvPr id="275" name="Google Shape;275;p17"/>
          <p:cNvSpPr txBox="1"/>
          <p:nvPr/>
        </p:nvSpPr>
        <p:spPr>
          <a:xfrm>
            <a:off x="5954800" y="5070950"/>
            <a:ext cx="40377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Arial"/>
                <a:ea typeface="Arial"/>
                <a:cs typeface="Arial"/>
                <a:sym typeface="Arial"/>
              </a:rPr>
              <a:t>    </a:t>
            </a:r>
            <a:r>
              <a:rPr lang="en-GB" sz="1800" b="1">
                <a:solidFill>
                  <a:schemeClr val="dk1"/>
                </a:solidFill>
              </a:rPr>
              <a:t>Torah</a:t>
            </a:r>
            <a:r>
              <a:rPr lang="en-GB" sz="1800" b="1" i="0" u="none" strike="noStrike" cap="none">
                <a:solidFill>
                  <a:schemeClr val="dk1"/>
                </a:solidFill>
                <a:latin typeface="Arial"/>
                <a:ea typeface="Arial"/>
                <a:cs typeface="Arial"/>
                <a:sym typeface="Arial"/>
              </a:rPr>
              <a:t>-Leigh - Year 3</a:t>
            </a:r>
            <a:endParaRPr sz="1800" b="1" i="0" u="none" strike="noStrike" cap="non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g33a8f3736ad_1_0"/>
          <p:cNvSpPr txBox="1">
            <a:spLocks noGrp="1"/>
          </p:cNvSpPr>
          <p:nvPr>
            <p:ph type="subTitle" idx="1"/>
          </p:nvPr>
        </p:nvSpPr>
        <p:spPr>
          <a:xfrm>
            <a:off x="2999656" y="5085184"/>
            <a:ext cx="6400800" cy="1415100"/>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lnSpc>
                <a:spcPct val="100000"/>
              </a:lnSpc>
              <a:spcBef>
                <a:spcPts val="0"/>
              </a:spcBef>
              <a:spcAft>
                <a:spcPts val="0"/>
              </a:spcAft>
              <a:buSzPct val="80000"/>
              <a:buNone/>
            </a:pPr>
            <a:r>
              <a:rPr lang="en-GB" sz="2400" b="1">
                <a:solidFill>
                  <a:schemeClr val="dk1"/>
                </a:solidFill>
                <a:latin typeface="Century Gothic"/>
                <a:ea typeface="Century Gothic"/>
                <a:cs typeface="Century Gothic"/>
                <a:sym typeface="Century Gothic"/>
              </a:rPr>
              <a:t>Whole School </a:t>
            </a:r>
            <a:endParaRPr/>
          </a:p>
          <a:p>
            <a:pPr marL="0" lvl="0" indent="0" algn="ctr" rtl="0">
              <a:lnSpc>
                <a:spcPct val="100000"/>
              </a:lnSpc>
              <a:spcBef>
                <a:spcPts val="1000"/>
              </a:spcBef>
              <a:spcAft>
                <a:spcPts val="0"/>
              </a:spcAft>
              <a:buSzPct val="80000"/>
              <a:buNone/>
            </a:pPr>
            <a:r>
              <a:rPr lang="en-GB" sz="2400" b="1">
                <a:solidFill>
                  <a:schemeClr val="dk1"/>
                </a:solidFill>
                <a:latin typeface="Century Gothic"/>
                <a:ea typeface="Century Gothic"/>
                <a:cs typeface="Century Gothic"/>
                <a:sym typeface="Century Gothic"/>
              </a:rPr>
              <a:t> </a:t>
            </a:r>
            <a:r>
              <a:rPr lang="en-GB" sz="3600" b="1">
                <a:solidFill>
                  <a:schemeClr val="dk1"/>
                </a:solidFill>
                <a:latin typeface="Century Gothic"/>
                <a:ea typeface="Century Gothic"/>
                <a:cs typeface="Century Gothic"/>
                <a:sym typeface="Century Gothic"/>
              </a:rPr>
              <a:t>Star of the Week </a:t>
            </a:r>
            <a:endParaRPr sz="36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ct val="80000"/>
              <a:buNone/>
            </a:pPr>
            <a:r>
              <a:rPr lang="en-GB" sz="2400" b="1">
                <a:solidFill>
                  <a:schemeClr val="dk1"/>
                </a:solidFill>
                <a:latin typeface="Century Gothic"/>
                <a:ea typeface="Century Gothic"/>
                <a:cs typeface="Century Gothic"/>
                <a:sym typeface="Century Gothic"/>
              </a:rPr>
              <a:t>Friday 23rd October 2026</a:t>
            </a:r>
            <a:endParaRPr sz="24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ct val="80000"/>
              <a:buNone/>
            </a:pPr>
            <a:endParaRPr sz="2400" b="1">
              <a:solidFill>
                <a:schemeClr val="dk1"/>
              </a:solidFill>
              <a:latin typeface="Century Gothic"/>
              <a:ea typeface="Century Gothic"/>
              <a:cs typeface="Century Gothic"/>
              <a:sym typeface="Century Gothic"/>
            </a:endParaRPr>
          </a:p>
        </p:txBody>
      </p:sp>
      <p:pic>
        <p:nvPicPr>
          <p:cNvPr id="282" name="Google Shape;282;g33a8f3736ad_1_0" descr="C:\Users\chinkson\AppData\Local\Microsoft\Windows\INetCache\Content.Word\StMarysCatholicSchool_Logo_RGB.PNG"/>
          <p:cNvPicPr preferRelativeResize="0"/>
          <p:nvPr/>
        </p:nvPicPr>
        <p:blipFill rotWithShape="1">
          <a:blip r:embed="rId3">
            <a:alphaModFix/>
          </a:blip>
          <a:srcRect/>
          <a:stretch/>
        </p:blipFill>
        <p:spPr>
          <a:xfrm>
            <a:off x="4986337" y="1700809"/>
            <a:ext cx="2837855" cy="2920404"/>
          </a:xfrm>
          <a:prstGeom prst="rect">
            <a:avLst/>
          </a:prstGeom>
          <a:noFill/>
          <a:ln>
            <a:noFill/>
          </a:ln>
        </p:spPr>
      </p:pic>
      <p:pic>
        <p:nvPicPr>
          <p:cNvPr id="283" name="Google Shape;283;g33a8f3736ad_1_0"/>
          <p:cNvPicPr preferRelativeResize="0"/>
          <p:nvPr/>
        </p:nvPicPr>
        <p:blipFill rotWithShape="1">
          <a:blip r:embed="rId4">
            <a:alphaModFix/>
          </a:blip>
          <a:srcRect/>
          <a:stretch/>
        </p:blipFill>
        <p:spPr>
          <a:xfrm>
            <a:off x="3431704" y="476672"/>
            <a:ext cx="5732554" cy="937289"/>
          </a:xfrm>
          <a:prstGeom prst="rect">
            <a:avLst/>
          </a:prstGeom>
          <a:noFill/>
          <a:ln>
            <a:noFill/>
          </a:ln>
        </p:spPr>
      </p:pic>
      <p:pic>
        <p:nvPicPr>
          <p:cNvPr id="284" name="Google Shape;284;g33a8f3736ad_1_0"/>
          <p:cNvPicPr preferRelativeResize="0"/>
          <p:nvPr/>
        </p:nvPicPr>
        <p:blipFill rotWithShape="1">
          <a:blip r:embed="rId5">
            <a:alphaModFix/>
          </a:blip>
          <a:srcRect/>
          <a:stretch/>
        </p:blipFill>
        <p:spPr>
          <a:xfrm>
            <a:off x="10704512" y="260649"/>
            <a:ext cx="1028691" cy="958552"/>
          </a:xfrm>
          <a:prstGeom prst="rect">
            <a:avLst/>
          </a:prstGeom>
          <a:noFill/>
          <a:ln>
            <a:noFill/>
          </a:ln>
        </p:spPr>
      </p:pic>
      <p:pic>
        <p:nvPicPr>
          <p:cNvPr id="285" name="Google Shape;285;g33a8f3736ad_1_0"/>
          <p:cNvPicPr preferRelativeResize="0"/>
          <p:nvPr/>
        </p:nvPicPr>
        <p:blipFill rotWithShape="1">
          <a:blip r:embed="rId5">
            <a:alphaModFix/>
          </a:blip>
          <a:srcRect/>
          <a:stretch/>
        </p:blipFill>
        <p:spPr>
          <a:xfrm>
            <a:off x="263351" y="188640"/>
            <a:ext cx="1110431" cy="103471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g3faa4d509af_1_7"/>
          <p:cNvSpPr txBox="1">
            <a:spLocks noGrp="1"/>
          </p:cNvSpPr>
          <p:nvPr>
            <p:ph type="ctrTitle"/>
          </p:nvPr>
        </p:nvSpPr>
        <p:spPr>
          <a:xfrm>
            <a:off x="6571100" y="532800"/>
            <a:ext cx="4426500" cy="4521900"/>
          </a:xfrm>
          <a:prstGeom prst="rect">
            <a:avLst/>
          </a:prstGeom>
          <a:noFill/>
          <a:ln>
            <a:noFill/>
          </a:ln>
        </p:spPr>
        <p:txBody>
          <a:bodyPr spcFirstLastPara="1" wrap="square" lIns="91425" tIns="45700" rIns="91425" bIns="45700" anchor="b" anchorCtr="0">
            <a:noAutofit/>
          </a:bodyPr>
          <a:lstStyle/>
          <a:p>
            <a:pPr marL="0" lvl="0" indent="0" algn="l" rtl="0">
              <a:lnSpc>
                <a:spcPct val="171818"/>
              </a:lnSpc>
              <a:spcBef>
                <a:spcPts val="0"/>
              </a:spcBef>
              <a:spcAft>
                <a:spcPts val="0"/>
              </a:spcAft>
              <a:buSzPts val="5400"/>
              <a:buNone/>
            </a:pPr>
            <a:r>
              <a:rPr lang="en-GB" sz="3000" b="1">
                <a:solidFill>
                  <a:schemeClr val="dk1"/>
                </a:solidFill>
                <a:highlight>
                  <a:srgbClr val="FFFFFF"/>
                </a:highlight>
                <a:latin typeface="Century Gothic"/>
                <a:ea typeface="Century Gothic"/>
                <a:cs typeface="Century Gothic"/>
                <a:sym typeface="Century Gothic"/>
              </a:rPr>
              <a:t>Let us pray</a:t>
            </a:r>
            <a:r>
              <a:rPr lang="en-GB" sz="1800">
                <a:solidFill>
                  <a:schemeClr val="dk1"/>
                </a:solidFill>
                <a:highlight>
                  <a:srgbClr val="FFFFFF"/>
                </a:highlight>
                <a:latin typeface="Century Gothic"/>
                <a:ea typeface="Century Gothic"/>
                <a:cs typeface="Century Gothic"/>
                <a:sym typeface="Century Gothic"/>
              </a:rPr>
              <a:t>.</a:t>
            </a:r>
            <a:endParaRPr sz="1800">
              <a:solidFill>
                <a:schemeClr val="dk1"/>
              </a:solidFill>
              <a:highlight>
                <a:srgbClr val="FFFFFF"/>
              </a:highlight>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1100"/>
              <a:buFont typeface="Arial"/>
              <a:buNone/>
            </a:pPr>
            <a:r>
              <a:rPr lang="en-GB" sz="1800">
                <a:solidFill>
                  <a:schemeClr val="dk1"/>
                </a:solidFill>
                <a:highlight>
                  <a:srgbClr val="FFFFFF"/>
                </a:highlight>
                <a:latin typeface="Century Gothic"/>
                <a:ea typeface="Century Gothic"/>
                <a:cs typeface="Century Gothic"/>
                <a:sym typeface="Century Gothic"/>
              </a:rPr>
              <a:t>"Dear God, thank you for loving us and forgiving us when we make mistakes. Forgiveness can be very hard for us to do on our own. Please give us big hearts full of your love, and help us to choose to forgive others just like you forgive us. Amen."</a:t>
            </a: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GB" sz="1800">
                <a:solidFill>
                  <a:schemeClr val="dk1"/>
                </a:solidFill>
                <a:highlight>
                  <a:srgbClr val="FFFFFF"/>
                </a:highlight>
                <a:latin typeface="Century Gothic"/>
                <a:ea typeface="Century Gothic"/>
                <a:cs typeface="Century Gothic"/>
                <a:sym typeface="Century Gothic"/>
              </a:rPr>
              <a:t> </a:t>
            </a: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71818"/>
              </a:lnSpc>
              <a:spcBef>
                <a:spcPts val="800"/>
              </a:spcBef>
              <a:spcAft>
                <a:spcPts val="0"/>
              </a:spcAft>
              <a:buSzPts val="5400"/>
              <a:buNone/>
            </a:pP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71818"/>
              </a:lnSpc>
              <a:spcBef>
                <a:spcPts val="0"/>
              </a:spcBef>
              <a:spcAft>
                <a:spcPts val="0"/>
              </a:spcAft>
              <a:buSzPts val="5400"/>
              <a:buNone/>
            </a:pPr>
            <a:endParaRPr sz="1800">
              <a:solidFill>
                <a:schemeClr val="dk1"/>
              </a:solidFill>
              <a:highlight>
                <a:srgbClr val="FFFFFF"/>
              </a:highlight>
              <a:latin typeface="Century Gothic"/>
              <a:ea typeface="Century Gothic"/>
              <a:cs typeface="Century Gothic"/>
              <a:sym typeface="Century Gothic"/>
            </a:endParaRPr>
          </a:p>
        </p:txBody>
      </p:sp>
      <p:pic>
        <p:nvPicPr>
          <p:cNvPr id="292" name="Google Shape;292;g3faa4d509af_1_7"/>
          <p:cNvPicPr preferRelativeResize="0"/>
          <p:nvPr/>
        </p:nvPicPr>
        <p:blipFill rotWithShape="1">
          <a:blip r:embed="rId3">
            <a:alphaModFix/>
          </a:blip>
          <a:srcRect/>
          <a:stretch/>
        </p:blipFill>
        <p:spPr>
          <a:xfrm>
            <a:off x="452950" y="2611450"/>
            <a:ext cx="5143500" cy="3429000"/>
          </a:xfrm>
          <a:prstGeom prst="rect">
            <a:avLst/>
          </a:prstGeom>
          <a:noFill/>
          <a:ln>
            <a:noFill/>
          </a:ln>
        </p:spPr>
      </p:pic>
    </p:spTree>
  </p:cSld>
  <p:clrMapOvr>
    <a:masterClrMapping/>
  </p:clrMapOvr>
</p:sld>
</file>

<file path=ppt/theme/theme1.xml><?xml version="1.0" encoding="utf-8"?>
<a:theme xmlns:a="http://schemas.openxmlformats.org/drawingml/2006/main" name="Facet">
  <a:themeElements>
    <a:clrScheme name="Orange Red">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486</Words>
  <Application>Microsoft Office PowerPoint</Application>
  <PresentationFormat>Widescreen</PresentationFormat>
  <Paragraphs>107</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Century Gothic</vt:lpstr>
      <vt:lpstr>Calibri</vt:lpstr>
      <vt:lpstr>Arial</vt:lpstr>
      <vt:lpstr>Noto Sans Symbols</vt:lpstr>
      <vt:lpstr>Times New Roman</vt:lpstr>
      <vt:lpstr>Trebuchet MS</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Attendance Weekly Leaders</vt:lpstr>
      <vt:lpstr>Attendance Weekly Leader:</vt:lpstr>
      <vt:lpstr>Punctuality Weekly Leader:</vt:lpstr>
      <vt:lpstr>PowerPoint Presentation</vt:lpstr>
      <vt:lpstr>PowerPoint Presentation</vt:lpstr>
      <vt:lpstr>Let us pray. "Dear God, thank you for loving us and forgiving us when we make mistakes. Forgiveness can be very hard for us to do on our own. Please give us big hearts full of your love, and help us to choose to forgive others just like you forgive us. Amen."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smusto</dc:creator>
  <cp:lastModifiedBy>M Tusting</cp:lastModifiedBy>
  <cp:revision>2</cp:revision>
  <dcterms:created xsi:type="dcterms:W3CDTF">2015-01-15T13:45:53Z</dcterms:created>
  <dcterms:modified xsi:type="dcterms:W3CDTF">2026-10-23T09:08:13Z</dcterms:modified>
</cp:coreProperties>
</file>