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Z4fUEirITqZD0lT30g28xfIx6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24th October 2025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-2821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 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showing us how, with resilience and determination, we can beat adversity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1694" y="212725"/>
            <a:ext cx="3110300" cy="42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1144650" y="4737375"/>
            <a:ext cx="94881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Whole Class Award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all their hard work and resilience and patience in practising while participating in our class assembly.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Mr. Carey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4">
            <a:alphaModFix/>
          </a:blip>
          <a:srcRect l="2352" t="18824" r="16233" b="27983"/>
          <a:stretch/>
        </p:blipFill>
        <p:spPr>
          <a:xfrm>
            <a:off x="1800775" y="668525"/>
            <a:ext cx="8185851" cy="401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8e8cac009e_1_0"/>
          <p:cNvSpPr txBox="1">
            <a:spLocks noGrp="1"/>
          </p:cNvSpPr>
          <p:nvPr>
            <p:ph type="body" idx="1"/>
          </p:nvPr>
        </p:nvSpPr>
        <p:spPr>
          <a:xfrm>
            <a:off x="747988" y="465082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Whole Class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000"/>
              <a:buFont typeface="Arial"/>
              <a:buNone/>
            </a:pPr>
            <a:endParaRPr sz="4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an amazing week in which they served and performed for our school grandparents with great attention and care.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g38e8cac009e_1_0" title="Grandparents Evening 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5025" y="263550"/>
            <a:ext cx="5504727" cy="41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8e8cac009e_1_0" title="Grandparents Evening 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1675" y="2057300"/>
            <a:ext cx="1751101" cy="233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8e8cac009e_1_0" title="Grandparents Evening 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150" y="2057300"/>
            <a:ext cx="1792950" cy="2334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0" name="Google Shape;250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Malayah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Lexi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(Next Week)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Matthew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Mimi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Zyann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788" y="1542614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425" y="39013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5325" y="14319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/>
          <p:nvPr/>
        </p:nvSpPr>
        <p:spPr>
          <a:xfrm>
            <a:off x="707375" y="29987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- R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5562425" y="5409675"/>
            <a:ext cx="300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Louie - Nursery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4529025" y="4999250"/>
            <a:ext cx="156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6152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250" y="385015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4602425" y="1862050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Torrah-Leigh - Yr 2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2542200" y="5471075"/>
            <a:ext cx="190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Denis - 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7299275" y="3109450"/>
            <a:ext cx="203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Alayah - Nursery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6525" y="2390838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4221725" y="3901325"/>
            <a:ext cx="174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10th October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EYFS- Both Classes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Nursery and Reception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r>
              <a:rPr lang="en-GB" sz="2734" b="1">
                <a:latin typeface="Century Gothic"/>
                <a:ea typeface="Century Gothic"/>
                <a:cs typeface="Century Gothic"/>
                <a:sym typeface="Century Gothic"/>
              </a:rPr>
              <a:t>For the most seamless transition into new routines and new settings.</a:t>
            </a: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2622"/>
              <a:buNone/>
            </a:pPr>
            <a:endParaRPr sz="273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14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981"/>
              <a:buFont typeface="Arial"/>
              <a:buNone/>
            </a:pPr>
            <a:r>
              <a:rPr lang="en-GB" sz="2441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7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1354825" y="4738825"/>
            <a:ext cx="88866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3027"/>
              <a:buNone/>
            </a:pPr>
            <a:r>
              <a:rPr lang="en-GB" sz="43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43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986"/>
              <a:buNone/>
            </a:pPr>
            <a:r>
              <a:rPr lang="en-GB" sz="4800" b="1">
                <a:latin typeface="Century Gothic"/>
                <a:ea typeface="Century Gothic"/>
                <a:cs typeface="Century Gothic"/>
                <a:sym typeface="Century Gothic"/>
              </a:rPr>
              <a:t>For always trying her best in her writing, using her phonics sounds to spell words and being independent. </a:t>
            </a:r>
            <a:endParaRPr sz="4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5452"/>
              <a:buNone/>
            </a:pPr>
            <a:r>
              <a:rPr lang="en-GB" sz="4059" b="1">
                <a:latin typeface="Century Gothic"/>
                <a:ea typeface="Century Gothic"/>
                <a:cs typeface="Century Gothic"/>
                <a:sym typeface="Century Gothic"/>
              </a:rPr>
              <a:t>Miss Begum </a:t>
            </a:r>
            <a:endParaRPr sz="4059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6206"/>
              <a:buNone/>
            </a:pPr>
            <a:endParaRPr sz="1450"/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6631" y="216275"/>
            <a:ext cx="3325517" cy="443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78"/>
              <a:buNone/>
            </a:pPr>
            <a:r>
              <a:rPr lang="en-GB" sz="4676" b="1">
                <a:latin typeface="Century Gothic"/>
                <a:ea typeface="Century Gothic"/>
                <a:cs typeface="Century Gothic"/>
                <a:sym typeface="Century Gothic"/>
              </a:rPr>
              <a:t>All of Year 2 for their amazing effort in their assessments and also in the performance for the Grandparents Afternoon Concert. The singing and playing of musical instruments was beautiful.</a:t>
            </a:r>
            <a:endParaRPr sz="4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and Mrs Cummings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8" name="Google Shape;20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 title="IMG_253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9631" y="64850"/>
            <a:ext cx="6039736" cy="452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432524" y="4939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25" b="1">
                <a:latin typeface="Century Gothic"/>
                <a:ea typeface="Century Gothic"/>
                <a:cs typeface="Century Gothic"/>
                <a:sym typeface="Century Gothic"/>
              </a:rPr>
              <a:t>On a trip!</a:t>
            </a:r>
            <a:endParaRPr sz="19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6989" y="1133800"/>
            <a:ext cx="6130673" cy="31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Comic Sans MS</vt:lpstr>
      <vt:lpstr>Noto Sans Symbols</vt:lpstr>
      <vt:lpstr>Times New Roman</vt:lpstr>
      <vt:lpstr>Trebuchet MS</vt:lpstr>
      <vt:lpstr>Century Gothic</vt:lpstr>
      <vt:lpstr>Calibri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2025-10-24T12:08:57Z</dcterms:modified>
</cp:coreProperties>
</file>