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797675" cy="9926638"/>
  <p:embeddedFontLst>
    <p:embeddedFont>
      <p:font typeface="Century Gothic" panose="020B0502020202020204" pitchFamily="34" charset="0"/>
      <p:regular r:id="rId17"/>
      <p:bold r:id="rId18"/>
      <p:italic r:id="rId19"/>
      <p:boldItalic r:id="rId20"/>
    </p:embeddedFont>
    <p:embeddedFont>
      <p:font typeface="Calibri" panose="020F0502020204030204" pitchFamily="34" charset="0"/>
      <p:regular r:id="rId21"/>
      <p:bold r:id="rId22"/>
      <p:italic r:id="rId23"/>
      <p:boldItalic r:id="rId24"/>
    </p:embeddedFont>
    <p:embeddedFont>
      <p:font typeface="Trebuchet MS" panose="020B0603020202020204" pitchFamily="3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gzoEINB+YOgzXs9/nhNCWAd+XAX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658"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3"/>
            <a:ext cx="2946400" cy="498395"/>
          </a:xfrm>
          <a:prstGeom prst="rect">
            <a:avLst/>
          </a:prstGeom>
          <a:noFill/>
          <a:ln>
            <a:noFill/>
          </a:ln>
        </p:spPr>
        <p:txBody>
          <a:bodyPr spcFirstLastPara="1" wrap="square" lIns="91400" tIns="45700" rIns="91400"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9692" y="3"/>
            <a:ext cx="2946400" cy="498395"/>
          </a:xfrm>
          <a:prstGeom prst="rect">
            <a:avLst/>
          </a:prstGeom>
          <a:noFill/>
          <a:ln>
            <a:noFill/>
          </a:ln>
        </p:spPr>
        <p:txBody>
          <a:bodyPr spcFirstLastPara="1" wrap="square" lIns="91400" tIns="45700" rIns="91400"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246"/>
            <a:ext cx="2946400" cy="498395"/>
          </a:xfrm>
          <a:prstGeom prst="rect">
            <a:avLst/>
          </a:prstGeom>
          <a:noFill/>
          <a:ln>
            <a:noFill/>
          </a:ln>
        </p:spPr>
        <p:txBody>
          <a:bodyPr spcFirstLastPara="1" wrap="square" lIns="91400" tIns="45700" rIns="91400"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p1: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p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d8dcd46ecb_2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g3d8dcd46ecb_2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590b5d5422_3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590b5d5422_3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h12f25901a599279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h12f25901a599279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d8e6286da1_3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86" name="Google Shape;186;g3d8e6286da1_3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b58471848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g3b58471848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194" name="Google Shape;194;g3b58471848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4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4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h12f25901a599279d_3_12: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h12f25901a599279d_3_12: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h12f25901a599279d_3_12: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faa349454a_0_4: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g3faa349454a_0_4: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1" name="Google Shape;221;g3faa349454a_0_4: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17:notes"/>
          <p:cNvSpPr txBox="1">
            <a:spLocks noGrp="1"/>
          </p:cNvSpPr>
          <p:nvPr>
            <p:ph type="body" idx="1"/>
          </p:nvPr>
        </p:nvSpPr>
        <p:spPr>
          <a:xfrm>
            <a:off x="679454" y="4777614"/>
            <a:ext cx="5438775"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17:notes"/>
          <p:cNvSpPr txBox="1">
            <a:spLocks noGrp="1"/>
          </p:cNvSpPr>
          <p:nvPr>
            <p:ph type="sldNum" idx="12"/>
          </p:nvPr>
        </p:nvSpPr>
        <p:spPr>
          <a:xfrm>
            <a:off x="3849692" y="9428246"/>
            <a:ext cx="2946400" cy="498395"/>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3a8f3736ad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g33a8f3736ad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51" name="Google Shape;251;g33a8f3736ad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faa4d509af_1_0: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3faa4d509af_1_0: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g3faa4d509af_1_0: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faa4d509af_1_7:notes"/>
          <p:cNvSpPr>
            <a:spLocks noGrp="1" noRot="1" noChangeAspect="1"/>
          </p:cNvSpPr>
          <p:nvPr>
            <p:ph type="sldImg" idx="2"/>
          </p:nvPr>
        </p:nvSpPr>
        <p:spPr>
          <a:xfrm>
            <a:off x="423863" y="1241425"/>
            <a:ext cx="5949950" cy="33480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g3faa4d509af_1_7:notes"/>
          <p:cNvSpPr txBox="1">
            <a:spLocks noGrp="1"/>
          </p:cNvSpPr>
          <p:nvPr>
            <p:ph type="body" idx="1"/>
          </p:nvPr>
        </p:nvSpPr>
        <p:spPr>
          <a:xfrm>
            <a:off x="679454" y="4777614"/>
            <a:ext cx="5438700" cy="3907800"/>
          </a:xfrm>
          <a:prstGeom prst="rect">
            <a:avLst/>
          </a:prstGeom>
          <a:noFill/>
          <a:ln>
            <a:noFill/>
          </a:ln>
        </p:spPr>
        <p:txBody>
          <a:bodyPr spcFirstLastPara="1" wrap="square" lIns="91400" tIns="45700" rIns="91400" bIns="45700" anchor="t" anchorCtr="0">
            <a:noAutofit/>
          </a:bodyPr>
          <a:lstStyle/>
          <a:p>
            <a:pPr marL="0" lvl="0" indent="0" algn="l" rtl="0">
              <a:lnSpc>
                <a:spcPct val="100000"/>
              </a:lnSpc>
              <a:spcBef>
                <a:spcPts val="0"/>
              </a:spcBef>
              <a:spcAft>
                <a:spcPts val="0"/>
              </a:spcAft>
              <a:buSzPts val="1400"/>
              <a:buNone/>
            </a:pPr>
            <a:endParaRPr/>
          </a:p>
        </p:txBody>
      </p:sp>
      <p:sp>
        <p:nvSpPr>
          <p:cNvPr id="269" name="Google Shape;269;g3faa4d509af_1_7:notes"/>
          <p:cNvSpPr txBox="1">
            <a:spLocks noGrp="1"/>
          </p:cNvSpPr>
          <p:nvPr>
            <p:ph type="sldNum" idx="12"/>
          </p:nvPr>
        </p:nvSpPr>
        <p:spPr>
          <a:xfrm>
            <a:off x="3849692" y="9428246"/>
            <a:ext cx="2946300" cy="498300"/>
          </a:xfrm>
          <a:prstGeom prst="rect">
            <a:avLst/>
          </a:prstGeom>
          <a:noFill/>
          <a:ln>
            <a:noFill/>
          </a:ln>
        </p:spPr>
        <p:txBody>
          <a:bodyPr spcFirstLastPara="1" wrap="square" lIns="91400" tIns="45700" rIns="91400"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6"/>
        <p:cNvGrpSpPr/>
        <p:nvPr/>
      </p:nvGrpSpPr>
      <p:grpSpPr>
        <a:xfrm>
          <a:off x="0" y="0"/>
          <a:ext cx="0" cy="0"/>
          <a:chOff x="0" y="0"/>
          <a:chExt cx="0" cy="0"/>
        </a:xfrm>
      </p:grpSpPr>
      <p:grpSp>
        <p:nvGrpSpPr>
          <p:cNvPr id="27" name="Google Shape;27;p19"/>
          <p:cNvGrpSpPr/>
          <p:nvPr/>
        </p:nvGrpSpPr>
        <p:grpSpPr>
          <a:xfrm>
            <a:off x="0" y="-8467"/>
            <a:ext cx="12192000" cy="6866467"/>
            <a:chOff x="0" y="-8467"/>
            <a:chExt cx="12192000" cy="6866467"/>
          </a:xfrm>
        </p:grpSpPr>
        <p:cxnSp>
          <p:nvCxnSpPr>
            <p:cNvPr id="28" name="Google Shape;28;p19"/>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29" name="Google Shape;29;p19"/>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30" name="Google Shape;30;p19"/>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31" name="Google Shape;31;p19"/>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 name="Google Shape;32;p19"/>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9"/>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34" name="Google Shape;34;p19"/>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35" name="Google Shape;35;p19"/>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36" name="Google Shape;36;p19"/>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9"/>
            <p:cNvSpPr/>
            <p:nvPr/>
          </p:nvSpPr>
          <p:spPr>
            <a:xfrm rot="10800000">
              <a:off x="0" y="0"/>
              <a:ext cx="842596" cy="5666154"/>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 name="Google Shape;38;p19"/>
          <p:cNvSpPr txBox="1">
            <a:spLocks noGrp="1"/>
          </p:cNvSpPr>
          <p:nvPr>
            <p:ph type="ctrTitle"/>
          </p:nvPr>
        </p:nvSpPr>
        <p:spPr>
          <a:xfrm>
            <a:off x="1507067" y="2404534"/>
            <a:ext cx="7766936" cy="1646302"/>
          </a:xfrm>
          <a:prstGeom prst="rect">
            <a:avLst/>
          </a:prstGeom>
          <a:noFill/>
          <a:ln>
            <a:noFill/>
          </a:ln>
        </p:spPr>
        <p:txBody>
          <a:bodyPr spcFirstLastPara="1" wrap="square" lIns="91425" tIns="45700" rIns="91425" bIns="45700" anchor="b" anchorCtr="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9"/>
          <p:cNvSpPr txBox="1">
            <a:spLocks noGrp="1"/>
          </p:cNvSpPr>
          <p:nvPr>
            <p:ph type="subTitle" idx="1"/>
          </p:nvPr>
        </p:nvSpPr>
        <p:spPr>
          <a:xfrm>
            <a:off x="1507067" y="4050833"/>
            <a:ext cx="7766936" cy="1096899"/>
          </a:xfrm>
          <a:prstGeom prst="rect">
            <a:avLst/>
          </a:prstGeom>
          <a:noFill/>
          <a:ln>
            <a:noFill/>
          </a:ln>
        </p:spPr>
        <p:txBody>
          <a:bodyPr spcFirstLastPara="1" wrap="square" lIns="91425" tIns="45700" rIns="91425" bIns="45700" anchor="t" anchorCtr="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a:endParaRPr/>
          </a:p>
        </p:txBody>
      </p:sp>
      <p:sp>
        <p:nvSpPr>
          <p:cNvPr id="40" name="Google Shape;40;p1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3"/>
        <p:cNvGrpSpPr/>
        <p:nvPr/>
      </p:nvGrpSpPr>
      <p:grpSpPr>
        <a:xfrm>
          <a:off x="0" y="0"/>
          <a:ext cx="0" cy="0"/>
          <a:chOff x="0" y="0"/>
          <a:chExt cx="0" cy="0"/>
        </a:xfrm>
      </p:grpSpPr>
      <p:sp>
        <p:nvSpPr>
          <p:cNvPr id="44" name="Google Shape;44;p20"/>
          <p:cNvSpPr txBox="1">
            <a:spLocks noGrp="1"/>
          </p:cNvSpPr>
          <p:nvPr>
            <p:ph type="title"/>
          </p:nvPr>
        </p:nvSpPr>
        <p:spPr>
          <a:xfrm>
            <a:off x="677334" y="4800600"/>
            <a:ext cx="859666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400"/>
              <a:buFont typeface="Trebuchet MS"/>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0"/>
          <p:cNvSpPr>
            <a:spLocks noGrp="1"/>
          </p:cNvSpPr>
          <p:nvPr>
            <p:ph type="pic" idx="2"/>
          </p:nvPr>
        </p:nvSpPr>
        <p:spPr>
          <a:xfrm>
            <a:off x="677334" y="609600"/>
            <a:ext cx="8596668" cy="3845718"/>
          </a:xfrm>
          <a:prstGeom prst="rect">
            <a:avLst/>
          </a:prstGeom>
          <a:noFill/>
          <a:ln>
            <a:noFill/>
          </a:ln>
        </p:spPr>
      </p:sp>
      <p:sp>
        <p:nvSpPr>
          <p:cNvPr id="46" name="Google Shape;46;p20"/>
          <p:cNvSpPr txBox="1">
            <a:spLocks noGrp="1"/>
          </p:cNvSpPr>
          <p:nvPr>
            <p:ph type="body" idx="1"/>
          </p:nvPr>
        </p:nvSpPr>
        <p:spPr>
          <a:xfrm>
            <a:off x="677334" y="5367338"/>
            <a:ext cx="8596667" cy="6740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47" name="Google Shape;47;p2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53" name="Google Shape;53;p2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2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677335" y="2700867"/>
            <a:ext cx="8596668" cy="182658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000"/>
              <a:buFont typeface="Trebuchet MS"/>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txBox="1">
            <a:spLocks noGrp="1"/>
          </p:cNvSpPr>
          <p:nvPr>
            <p:ph type="body" idx="1"/>
          </p:nvPr>
        </p:nvSpPr>
        <p:spPr>
          <a:xfrm>
            <a:off x="677335" y="4527448"/>
            <a:ext cx="8596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64" name="Google Shape;64;p2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4"/>
          <p:cNvSpPr txBox="1">
            <a:spLocks noGrp="1"/>
          </p:cNvSpPr>
          <p:nvPr>
            <p:ph type="body" idx="1"/>
          </p:nvPr>
        </p:nvSpPr>
        <p:spPr>
          <a:xfrm>
            <a:off x="677334" y="2160589"/>
            <a:ext cx="4184035" cy="3880772"/>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0" name="Google Shape;70;p24"/>
          <p:cNvSpPr txBox="1">
            <a:spLocks noGrp="1"/>
          </p:cNvSpPr>
          <p:nvPr>
            <p:ph type="body" idx="2"/>
          </p:nvPr>
        </p:nvSpPr>
        <p:spPr>
          <a:xfrm>
            <a:off x="5089970" y="2160589"/>
            <a:ext cx="4184034" cy="388077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1" name="Google Shape;71;p2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5"/>
          <p:cNvSpPr txBox="1">
            <a:spLocks noGrp="1"/>
          </p:cNvSpPr>
          <p:nvPr>
            <p:ph type="body" idx="1"/>
          </p:nvPr>
        </p:nvSpPr>
        <p:spPr>
          <a:xfrm>
            <a:off x="675745" y="2160983"/>
            <a:ext cx="418562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7" name="Google Shape;77;p25"/>
          <p:cNvSpPr txBox="1">
            <a:spLocks noGrp="1"/>
          </p:cNvSpPr>
          <p:nvPr>
            <p:ph type="body" idx="2"/>
          </p:nvPr>
        </p:nvSpPr>
        <p:spPr>
          <a:xfrm>
            <a:off x="675745" y="2737245"/>
            <a:ext cx="4185623"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78" name="Google Shape;78;p25"/>
          <p:cNvSpPr txBox="1">
            <a:spLocks noGrp="1"/>
          </p:cNvSpPr>
          <p:nvPr>
            <p:ph type="body" idx="3"/>
          </p:nvPr>
        </p:nvSpPr>
        <p:spPr>
          <a:xfrm>
            <a:off x="5088383" y="2160983"/>
            <a:ext cx="418561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79" name="Google Shape;79;p25"/>
          <p:cNvSpPr txBox="1">
            <a:spLocks noGrp="1"/>
          </p:cNvSpPr>
          <p:nvPr>
            <p:ph type="body" idx="4"/>
          </p:nvPr>
        </p:nvSpPr>
        <p:spPr>
          <a:xfrm>
            <a:off x="5088384" y="2737245"/>
            <a:ext cx="4185617" cy="330411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80" name="Google Shape;80;p25"/>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5"/>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5"/>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26"/>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6"/>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6"/>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7"/>
        <p:cNvGrpSpPr/>
        <p:nvPr/>
      </p:nvGrpSpPr>
      <p:grpSpPr>
        <a:xfrm>
          <a:off x="0" y="0"/>
          <a:ext cx="0" cy="0"/>
          <a:chOff x="0" y="0"/>
          <a:chExt cx="0" cy="0"/>
        </a:xfrm>
      </p:grpSpPr>
      <p:sp>
        <p:nvSpPr>
          <p:cNvPr id="88" name="Google Shape;88;p27"/>
          <p:cNvSpPr txBox="1">
            <a:spLocks noGrp="1"/>
          </p:cNvSpPr>
          <p:nvPr>
            <p:ph type="title"/>
          </p:nvPr>
        </p:nvSpPr>
        <p:spPr>
          <a:xfrm>
            <a:off x="677334" y="1498604"/>
            <a:ext cx="3854528" cy="1278466"/>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7"/>
          <p:cNvSpPr txBox="1">
            <a:spLocks noGrp="1"/>
          </p:cNvSpPr>
          <p:nvPr>
            <p:ph type="body" idx="1"/>
          </p:nvPr>
        </p:nvSpPr>
        <p:spPr>
          <a:xfrm>
            <a:off x="4760461" y="514924"/>
            <a:ext cx="4513541" cy="5526437"/>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90" name="Google Shape;90;p27"/>
          <p:cNvSpPr txBox="1">
            <a:spLocks noGrp="1"/>
          </p:cNvSpPr>
          <p:nvPr>
            <p:ph type="body" idx="2"/>
          </p:nvPr>
        </p:nvSpPr>
        <p:spPr>
          <a:xfrm>
            <a:off x="677334" y="2777069"/>
            <a:ext cx="3854528" cy="258444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1120"/>
              <a:buNone/>
              <a:defRPr sz="1400"/>
            </a:lvl2pPr>
            <a:lvl3pPr marL="1371600" lvl="2" indent="-228600" algn="l">
              <a:lnSpc>
                <a:spcPct val="100000"/>
              </a:lnSpc>
              <a:spcBef>
                <a:spcPts val="1000"/>
              </a:spcBef>
              <a:spcAft>
                <a:spcPts val="0"/>
              </a:spcAft>
              <a:buSzPts val="960"/>
              <a:buNone/>
              <a:defRPr sz="1200"/>
            </a:lvl3pPr>
            <a:lvl4pPr marL="1828800" lvl="3" indent="-228600" algn="l">
              <a:lnSpc>
                <a:spcPct val="100000"/>
              </a:lnSpc>
              <a:spcBef>
                <a:spcPts val="1000"/>
              </a:spcBef>
              <a:spcAft>
                <a:spcPts val="0"/>
              </a:spcAft>
              <a:buSzPts val="800"/>
              <a:buNone/>
              <a:defRPr sz="1000"/>
            </a:lvl4pPr>
            <a:lvl5pPr marL="2286000" lvl="4" indent="-228600" algn="l">
              <a:lnSpc>
                <a:spcPct val="100000"/>
              </a:lnSpc>
              <a:spcBef>
                <a:spcPts val="1000"/>
              </a:spcBef>
              <a:spcAft>
                <a:spcPts val="0"/>
              </a:spcAft>
              <a:buSzPts val="800"/>
              <a:buNone/>
              <a:defRPr sz="1000"/>
            </a:lvl5pPr>
            <a:lvl6pPr marL="2743200" lvl="5" indent="-228600" algn="l">
              <a:lnSpc>
                <a:spcPct val="100000"/>
              </a:lnSpc>
              <a:spcBef>
                <a:spcPts val="1000"/>
              </a:spcBef>
              <a:spcAft>
                <a:spcPts val="0"/>
              </a:spcAft>
              <a:buSzPts val="800"/>
              <a:buNone/>
              <a:defRPr sz="1000"/>
            </a:lvl6pPr>
            <a:lvl7pPr marL="3200400" lvl="6" indent="-228600" algn="l">
              <a:lnSpc>
                <a:spcPct val="100000"/>
              </a:lnSpc>
              <a:spcBef>
                <a:spcPts val="1000"/>
              </a:spcBef>
              <a:spcAft>
                <a:spcPts val="0"/>
              </a:spcAft>
              <a:buSzPts val="800"/>
              <a:buNone/>
              <a:defRPr sz="1000"/>
            </a:lvl7pPr>
            <a:lvl8pPr marL="3657600" lvl="7" indent="-228600" algn="l">
              <a:lnSpc>
                <a:spcPct val="100000"/>
              </a:lnSpc>
              <a:spcBef>
                <a:spcPts val="1000"/>
              </a:spcBef>
              <a:spcAft>
                <a:spcPts val="0"/>
              </a:spcAft>
              <a:buSzPts val="800"/>
              <a:buNone/>
              <a:defRPr sz="1000"/>
            </a:lvl8pPr>
            <a:lvl9pPr marL="4114800" lvl="8" indent="-228600" algn="l">
              <a:lnSpc>
                <a:spcPct val="100000"/>
              </a:lnSpc>
              <a:spcBef>
                <a:spcPts val="1000"/>
              </a:spcBef>
              <a:spcAft>
                <a:spcPts val="0"/>
              </a:spcAft>
              <a:buSzPts val="800"/>
              <a:buNone/>
              <a:defRPr sz="1000"/>
            </a:lvl9pPr>
          </a:lstStyle>
          <a:p>
            <a:endParaRPr/>
          </a:p>
        </p:txBody>
      </p:sp>
      <p:sp>
        <p:nvSpPr>
          <p:cNvPr id="91" name="Google Shape;91;p27"/>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7"/>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7"/>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4"/>
        <p:cNvGrpSpPr/>
        <p:nvPr/>
      </p:nvGrpSpPr>
      <p:grpSpPr>
        <a:xfrm>
          <a:off x="0" y="0"/>
          <a:ext cx="0" cy="0"/>
          <a:chOff x="0" y="0"/>
          <a:chExt cx="0" cy="0"/>
        </a:xfrm>
      </p:grpSpPr>
      <p:sp>
        <p:nvSpPr>
          <p:cNvPr id="95" name="Google Shape;95;p28"/>
          <p:cNvSpPr txBox="1">
            <a:spLocks noGrp="1"/>
          </p:cNvSpPr>
          <p:nvPr>
            <p:ph type="title"/>
          </p:nvPr>
        </p:nvSpPr>
        <p:spPr>
          <a:xfrm>
            <a:off x="677335" y="609600"/>
            <a:ext cx="8596668" cy="3403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8"/>
          <p:cNvSpPr txBox="1">
            <a:spLocks noGrp="1"/>
          </p:cNvSpPr>
          <p:nvPr>
            <p:ph type="body" idx="1"/>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97" name="Google Shape;97;p2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0"/>
        <p:cNvGrpSpPr/>
        <p:nvPr/>
      </p:nvGrpSpPr>
      <p:grpSpPr>
        <a:xfrm>
          <a:off x="0" y="0"/>
          <a:ext cx="0" cy="0"/>
          <a:chOff x="0" y="0"/>
          <a:chExt cx="0" cy="0"/>
        </a:xfrm>
      </p:grpSpPr>
      <p:sp>
        <p:nvSpPr>
          <p:cNvPr id="101" name="Google Shape;101;p29"/>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9"/>
          <p:cNvSpPr txBox="1">
            <a:spLocks noGrp="1"/>
          </p:cNvSpPr>
          <p:nvPr>
            <p:ph type="body" idx="1"/>
          </p:nvPr>
        </p:nvSpPr>
        <p:spPr>
          <a:xfrm>
            <a:off x="1366139" y="3632200"/>
            <a:ext cx="7224524" cy="3810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1280"/>
              <a:buFont typeface="Trebuchet MS"/>
              <a:buNone/>
              <a:defRPr sz="1600">
                <a:solidFill>
                  <a:srgbClr val="7F7F7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03" name="Google Shape;103;p29"/>
          <p:cNvSpPr txBox="1">
            <a:spLocks noGrp="1"/>
          </p:cNvSpPr>
          <p:nvPr>
            <p:ph type="body" idx="2"/>
          </p:nvPr>
        </p:nvSpPr>
        <p:spPr>
          <a:xfrm>
            <a:off x="677335" y="4470400"/>
            <a:ext cx="8596668" cy="1570962"/>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04" name="Google Shape;104;p29"/>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29"/>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29"/>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07" name="Google Shape;107;p29"/>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08" name="Google Shape;108;p29"/>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800" b="0" i="0" u="none" strike="noStrike" cap="none">
              <a:solidFill>
                <a:srgbClr val="EF8B67"/>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09"/>
        <p:cNvGrpSpPr/>
        <p:nvPr/>
      </p:nvGrpSpPr>
      <p:grpSpPr>
        <a:xfrm>
          <a:off x="0" y="0"/>
          <a:ext cx="0" cy="0"/>
          <a:chOff x="0" y="0"/>
          <a:chExt cx="0" cy="0"/>
        </a:xfrm>
      </p:grpSpPr>
      <p:sp>
        <p:nvSpPr>
          <p:cNvPr id="110" name="Google Shape;110;p30"/>
          <p:cNvSpPr txBox="1">
            <a:spLocks noGrp="1"/>
          </p:cNvSpPr>
          <p:nvPr>
            <p:ph type="title"/>
          </p:nvPr>
        </p:nvSpPr>
        <p:spPr>
          <a:xfrm>
            <a:off x="677335" y="1931988"/>
            <a:ext cx="8596668" cy="259546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30"/>
          <p:cNvSpPr txBox="1">
            <a:spLocks noGrp="1"/>
          </p:cNvSpPr>
          <p:nvPr>
            <p:ph type="body" idx="1"/>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3F3F3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2" name="Google Shape;112;p30"/>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0"/>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0"/>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5"/>
        <p:cNvGrpSpPr/>
        <p:nvPr/>
      </p:nvGrpSpPr>
      <p:grpSpPr>
        <a:xfrm>
          <a:off x="0" y="0"/>
          <a:ext cx="0" cy="0"/>
          <a:chOff x="0" y="0"/>
          <a:chExt cx="0" cy="0"/>
        </a:xfrm>
      </p:grpSpPr>
      <p:sp>
        <p:nvSpPr>
          <p:cNvPr id="116" name="Google Shape;116;p31"/>
          <p:cNvSpPr txBox="1">
            <a:spLocks noGrp="1"/>
          </p:cNvSpPr>
          <p:nvPr>
            <p:ph type="title"/>
          </p:nvPr>
        </p:nvSpPr>
        <p:spPr>
          <a:xfrm>
            <a:off x="931334" y="609600"/>
            <a:ext cx="8094134"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rgbClr val="3F3F3F"/>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18" name="Google Shape;118;p31"/>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19" name="Google Shape;119;p31"/>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31"/>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1"/>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
        <p:nvSpPr>
          <p:cNvPr id="122" name="Google Shape;122;p31"/>
          <p:cNvSpPr txBox="1"/>
          <p:nvPr/>
        </p:nvSpPr>
        <p:spPr>
          <a:xfrm>
            <a:off x="541870" y="790378"/>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123" name="Google Shape;123;p31"/>
          <p:cNvSpPr txBox="1"/>
          <p:nvPr/>
        </p:nvSpPr>
        <p:spPr>
          <a:xfrm>
            <a:off x="8893011" y="2886556"/>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GB" sz="8000" b="0" i="0" u="none" strike="noStrike" cap="none">
                <a:solidFill>
                  <a:srgbClr val="EF8B67"/>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85799" y="609600"/>
            <a:ext cx="8588203" cy="30226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4400"/>
              <a:buFont typeface="Trebuchet MS"/>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32"/>
          <p:cNvSpPr txBox="1">
            <a:spLocks noGrp="1"/>
          </p:cNvSpPr>
          <p:nvPr>
            <p:ph type="body" idx="1"/>
          </p:nvPr>
        </p:nvSpPr>
        <p:spPr>
          <a:xfrm>
            <a:off x="677332" y="4013200"/>
            <a:ext cx="8596669" cy="514248"/>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Font typeface="Trebuchet MS"/>
              <a:buNone/>
              <a:defRPr sz="2400">
                <a:solidFill>
                  <a:schemeClr val="accent1"/>
                </a:solidFill>
              </a:defRPr>
            </a:lvl1pPr>
            <a:lvl2pPr marL="914400" lvl="1" indent="-228600" algn="l">
              <a:lnSpc>
                <a:spcPct val="100000"/>
              </a:lnSpc>
              <a:spcBef>
                <a:spcPts val="1000"/>
              </a:spcBef>
              <a:spcAft>
                <a:spcPts val="0"/>
              </a:spcAft>
              <a:buSzPts val="1280"/>
              <a:buFont typeface="Trebuchet MS"/>
              <a:buNone/>
              <a:defRPr/>
            </a:lvl2pPr>
            <a:lvl3pPr marL="1371600" lvl="2" indent="-228600" algn="l">
              <a:lnSpc>
                <a:spcPct val="100000"/>
              </a:lnSpc>
              <a:spcBef>
                <a:spcPts val="1000"/>
              </a:spcBef>
              <a:spcAft>
                <a:spcPts val="0"/>
              </a:spcAft>
              <a:buSzPts val="1120"/>
              <a:buFont typeface="Trebuchet MS"/>
              <a:buNone/>
              <a:defRPr/>
            </a:lvl3pPr>
            <a:lvl4pPr marL="1828800" lvl="3" indent="-228600" algn="l">
              <a:lnSpc>
                <a:spcPct val="100000"/>
              </a:lnSpc>
              <a:spcBef>
                <a:spcPts val="1000"/>
              </a:spcBef>
              <a:spcAft>
                <a:spcPts val="0"/>
              </a:spcAft>
              <a:buSzPts val="960"/>
              <a:buFont typeface="Trebuchet MS"/>
              <a:buNone/>
              <a:defRPr/>
            </a:lvl4pPr>
            <a:lvl5pPr marL="2286000" lvl="4" indent="-228600" algn="l">
              <a:lnSpc>
                <a:spcPct val="100000"/>
              </a:lnSpc>
              <a:spcBef>
                <a:spcPts val="1000"/>
              </a:spcBef>
              <a:spcAft>
                <a:spcPts val="0"/>
              </a:spcAft>
              <a:buSzPts val="960"/>
              <a:buFont typeface="Trebuchet MS"/>
              <a:buNone/>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27" name="Google Shape;127;p32"/>
          <p:cNvSpPr txBox="1">
            <a:spLocks noGrp="1"/>
          </p:cNvSpPr>
          <p:nvPr>
            <p:ph type="body" idx="2"/>
          </p:nvPr>
        </p:nvSpPr>
        <p:spPr>
          <a:xfrm>
            <a:off x="677335" y="4527448"/>
            <a:ext cx="8596668" cy="151391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440"/>
              <a:buNone/>
              <a:defRPr sz="1800">
                <a:solidFill>
                  <a:srgbClr val="7F7F7F"/>
                </a:solidFill>
              </a:defRPr>
            </a:lvl1pPr>
            <a:lvl2pPr marL="914400" lvl="1" indent="-228600" algn="l">
              <a:lnSpc>
                <a:spcPct val="100000"/>
              </a:lnSpc>
              <a:spcBef>
                <a:spcPts val="1000"/>
              </a:spcBef>
              <a:spcAft>
                <a:spcPts val="0"/>
              </a:spcAft>
              <a:buSzPts val="1440"/>
              <a:buNone/>
              <a:defRPr sz="1800">
                <a:solidFill>
                  <a:srgbClr val="888888"/>
                </a:solidFill>
              </a:defRPr>
            </a:lvl2pPr>
            <a:lvl3pPr marL="1371600" lvl="2" indent="-228600" algn="l">
              <a:lnSpc>
                <a:spcPct val="100000"/>
              </a:lnSpc>
              <a:spcBef>
                <a:spcPts val="1000"/>
              </a:spcBef>
              <a:spcAft>
                <a:spcPts val="0"/>
              </a:spcAft>
              <a:buSzPts val="1280"/>
              <a:buNone/>
              <a:defRPr sz="1600">
                <a:solidFill>
                  <a:srgbClr val="888888"/>
                </a:solidFill>
              </a:defRPr>
            </a:lvl3pPr>
            <a:lvl4pPr marL="1828800" lvl="3" indent="-228600" algn="l">
              <a:lnSpc>
                <a:spcPct val="100000"/>
              </a:lnSpc>
              <a:spcBef>
                <a:spcPts val="1000"/>
              </a:spcBef>
              <a:spcAft>
                <a:spcPts val="0"/>
              </a:spcAft>
              <a:buSzPts val="1120"/>
              <a:buNone/>
              <a:defRPr sz="1400">
                <a:solidFill>
                  <a:srgbClr val="888888"/>
                </a:solidFill>
              </a:defRPr>
            </a:lvl4pPr>
            <a:lvl5pPr marL="2286000" lvl="4" indent="-228600" algn="l">
              <a:lnSpc>
                <a:spcPct val="100000"/>
              </a:lnSpc>
              <a:spcBef>
                <a:spcPts val="1000"/>
              </a:spcBef>
              <a:spcAft>
                <a:spcPts val="0"/>
              </a:spcAft>
              <a:buSzPts val="1120"/>
              <a:buNone/>
              <a:defRPr sz="1400">
                <a:solidFill>
                  <a:srgbClr val="888888"/>
                </a:solidFill>
              </a:defRPr>
            </a:lvl5pPr>
            <a:lvl6pPr marL="2743200" lvl="5" indent="-228600" algn="l">
              <a:lnSpc>
                <a:spcPct val="100000"/>
              </a:lnSpc>
              <a:spcBef>
                <a:spcPts val="1000"/>
              </a:spcBef>
              <a:spcAft>
                <a:spcPts val="0"/>
              </a:spcAft>
              <a:buSzPts val="1120"/>
              <a:buNone/>
              <a:defRPr sz="1400">
                <a:solidFill>
                  <a:srgbClr val="888888"/>
                </a:solidFill>
              </a:defRPr>
            </a:lvl6pPr>
            <a:lvl7pPr marL="3200400" lvl="6" indent="-228600" algn="l">
              <a:lnSpc>
                <a:spcPct val="100000"/>
              </a:lnSpc>
              <a:spcBef>
                <a:spcPts val="1000"/>
              </a:spcBef>
              <a:spcAft>
                <a:spcPts val="0"/>
              </a:spcAft>
              <a:buSzPts val="1120"/>
              <a:buNone/>
              <a:defRPr sz="1400">
                <a:solidFill>
                  <a:srgbClr val="888888"/>
                </a:solidFill>
              </a:defRPr>
            </a:lvl7pPr>
            <a:lvl8pPr marL="3657600" lvl="7" indent="-228600" algn="l">
              <a:lnSpc>
                <a:spcPct val="100000"/>
              </a:lnSpc>
              <a:spcBef>
                <a:spcPts val="1000"/>
              </a:spcBef>
              <a:spcAft>
                <a:spcPts val="0"/>
              </a:spcAft>
              <a:buSzPts val="1120"/>
              <a:buNone/>
              <a:defRPr sz="1400">
                <a:solidFill>
                  <a:srgbClr val="888888"/>
                </a:solidFill>
              </a:defRPr>
            </a:lvl8pPr>
            <a:lvl9pPr marL="4114800" lvl="8" indent="-228600" algn="l">
              <a:lnSpc>
                <a:spcPct val="100000"/>
              </a:lnSpc>
              <a:spcBef>
                <a:spcPts val="1000"/>
              </a:spcBef>
              <a:spcAft>
                <a:spcPts val="0"/>
              </a:spcAft>
              <a:buSzPts val="1120"/>
              <a:buNone/>
              <a:defRPr sz="1400">
                <a:solidFill>
                  <a:srgbClr val="888888"/>
                </a:solidFill>
              </a:defRPr>
            </a:lvl9pPr>
          </a:lstStyle>
          <a:p>
            <a:endParaRPr/>
          </a:p>
        </p:txBody>
      </p:sp>
      <p:sp>
        <p:nvSpPr>
          <p:cNvPr id="128" name="Google Shape;128;p32"/>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32"/>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2"/>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33"/>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33"/>
          <p:cNvSpPr txBox="1">
            <a:spLocks noGrp="1"/>
          </p:cNvSpPr>
          <p:nvPr>
            <p:ph type="body" idx="1"/>
          </p:nvPr>
        </p:nvSpPr>
        <p:spPr>
          <a:xfrm rot="5400000">
            <a:off x="3035281" y="-197358"/>
            <a:ext cx="3880773" cy="859666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33"/>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33"/>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rot="5400000">
            <a:off x="5994319" y="2582953"/>
            <a:ext cx="5251451" cy="130474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1581685" y="-294750"/>
            <a:ext cx="5251450" cy="706015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40" algn="l">
              <a:lnSpc>
                <a:spcPct val="100000"/>
              </a:lnSpc>
              <a:spcBef>
                <a:spcPts val="1000"/>
              </a:spcBef>
              <a:spcAft>
                <a:spcPts val="0"/>
              </a:spcAft>
              <a:buSzPts val="1440"/>
              <a:buChar char="►"/>
              <a:defRPr/>
            </a:lvl3pPr>
            <a:lvl4pPr marL="1828800" lvl="3" indent="-320040" algn="l">
              <a:lnSpc>
                <a:spcPct val="100000"/>
              </a:lnSpc>
              <a:spcBef>
                <a:spcPts val="1000"/>
              </a:spcBef>
              <a:spcAft>
                <a:spcPts val="0"/>
              </a:spcAft>
              <a:buSzPts val="1440"/>
              <a:buChar char="►"/>
              <a:defRPr/>
            </a:lvl4pPr>
            <a:lvl5pPr marL="2286000" lvl="4" indent="-320040" algn="l">
              <a:lnSpc>
                <a:spcPct val="100000"/>
              </a:lnSpc>
              <a:spcBef>
                <a:spcPts val="1000"/>
              </a:spcBef>
              <a:spcAft>
                <a:spcPts val="0"/>
              </a:spcAft>
              <a:buSzPts val="1440"/>
              <a:buChar char="►"/>
              <a:defRPr/>
            </a:lvl5pPr>
            <a:lvl6pPr marL="2743200" lvl="5" indent="-320040" algn="l">
              <a:lnSpc>
                <a:spcPct val="100000"/>
              </a:lnSpc>
              <a:spcBef>
                <a:spcPts val="1000"/>
              </a:spcBef>
              <a:spcAft>
                <a:spcPts val="0"/>
              </a:spcAft>
              <a:buSzPts val="1440"/>
              <a:buChar char="►"/>
              <a:defRPr/>
            </a:lvl6pPr>
            <a:lvl7pPr marL="3200400" lvl="6" indent="-320040"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34"/>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0" y="-8467"/>
            <a:ext cx="12192000" cy="6866467"/>
            <a:chOff x="0" y="-8467"/>
            <a:chExt cx="12192000" cy="6866467"/>
          </a:xfrm>
        </p:grpSpPr>
        <p:cxnSp>
          <p:nvCxnSpPr>
            <p:cNvPr id="11" name="Google Shape;11;p18"/>
            <p:cNvCxnSpPr/>
            <p:nvPr/>
          </p:nvCxnSpPr>
          <p:spPr>
            <a:xfrm>
              <a:off x="9371012" y="0"/>
              <a:ext cx="1219200" cy="6858000"/>
            </a:xfrm>
            <a:prstGeom prst="straightConnector1">
              <a:avLst/>
            </a:prstGeom>
            <a:noFill/>
            <a:ln w="9525" cap="flat" cmpd="sng">
              <a:solidFill>
                <a:srgbClr val="BFBFBF"/>
              </a:solidFill>
              <a:prstDash val="solid"/>
              <a:round/>
              <a:headEnd type="none" w="sm" len="sm"/>
              <a:tailEnd type="none" w="sm" len="sm"/>
            </a:ln>
          </p:spPr>
        </p:cxnSp>
        <p:cxnSp>
          <p:nvCxnSpPr>
            <p:cNvPr id="12" name="Google Shape;12;p18"/>
            <p:cNvCxnSpPr/>
            <p:nvPr/>
          </p:nvCxnSpPr>
          <p:spPr>
            <a:xfrm flipH="1">
              <a:off x="7425267" y="3681413"/>
              <a:ext cx="4763558" cy="3176587"/>
            </a:xfrm>
            <a:prstGeom prst="straightConnector1">
              <a:avLst/>
            </a:prstGeom>
            <a:noFill/>
            <a:ln w="9525" cap="flat" cmpd="sng">
              <a:solidFill>
                <a:srgbClr val="D8D8D8"/>
              </a:solidFill>
              <a:prstDash val="solid"/>
              <a:round/>
              <a:headEnd type="none" w="sm" len="sm"/>
              <a:tailEnd type="none" w="sm" len="sm"/>
            </a:ln>
          </p:spPr>
        </p:cxnSp>
        <p:sp>
          <p:nvSpPr>
            <p:cNvPr id="13" name="Google Shape;13;p18"/>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20000"/>
              </a:schemeClr>
            </a:solidFill>
            <a:ln>
              <a:noFill/>
            </a:ln>
          </p:spPr>
        </p:sp>
        <p:sp>
          <p:nvSpPr>
            <p:cNvPr id="14" name="Google Shape;14;p18"/>
            <p:cNvSpPr/>
            <p:nvPr/>
          </p:nvSpPr>
          <p:spPr>
            <a:xfrm>
              <a:off x="9603442" y="-8467"/>
              <a:ext cx="258855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5" name="Google Shape;15;p18"/>
            <p:cNvSpPr/>
            <p:nvPr/>
          </p:nvSpPr>
          <p:spPr>
            <a:xfrm>
              <a:off x="8932333" y="3048000"/>
              <a:ext cx="3259667" cy="3810000"/>
            </a:xfrm>
            <a:prstGeom prst="triangle">
              <a:avLst>
                <a:gd name="adj" fmla="val 100000"/>
              </a:avLst>
            </a:prstGeom>
            <a:solidFill>
              <a:schemeClr val="accent2">
                <a:alpha val="6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p18"/>
            <p:cNvSpPr/>
            <p:nvPr/>
          </p:nvSpPr>
          <p:spPr>
            <a:xfrm>
              <a:off x="9334500" y="-8467"/>
              <a:ext cx="2854326"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742117">
                <a:alpha val="60000"/>
              </a:srgbClr>
            </a:solidFill>
            <a:ln>
              <a:noFill/>
            </a:ln>
          </p:spPr>
        </p:sp>
        <p:sp>
          <p:nvSpPr>
            <p:cNvPr id="17" name="Google Shape;17;p18"/>
            <p:cNvSpPr/>
            <p:nvPr/>
          </p:nvSpPr>
          <p:spPr>
            <a:xfrm>
              <a:off x="10898730" y="-8467"/>
              <a:ext cx="1290094" cy="6866467"/>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EF8B67">
                <a:alpha val="60000"/>
              </a:srgbClr>
            </a:solidFill>
            <a:ln>
              <a:noFill/>
            </a:ln>
          </p:spPr>
        </p:sp>
        <p:sp>
          <p:nvSpPr>
            <p:cNvPr id="18" name="Google Shape;18;p18"/>
            <p:cNvSpPr/>
            <p:nvPr/>
          </p:nvSpPr>
          <p:spPr>
            <a:xfrm>
              <a:off x="10938999" y="-8467"/>
              <a:ext cx="1249825" cy="6866467"/>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chemeClr val="accent1">
                <a:alpha val="60000"/>
              </a:schemeClr>
            </a:solidFill>
            <a:ln>
              <a:noFill/>
            </a:ln>
          </p:spPr>
        </p:sp>
        <p:sp>
          <p:nvSpPr>
            <p:cNvPr id="19" name="Google Shape;19;p18"/>
            <p:cNvSpPr/>
            <p:nvPr/>
          </p:nvSpPr>
          <p:spPr>
            <a:xfrm>
              <a:off x="10371666" y="3589867"/>
              <a:ext cx="1817159" cy="3268133"/>
            </a:xfrm>
            <a:prstGeom prst="triangle">
              <a:avLst>
                <a:gd name="adj" fmla="val 10000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8"/>
            <p:cNvSpPr/>
            <p:nvPr/>
          </p:nvSpPr>
          <p:spPr>
            <a:xfrm>
              <a:off x="0" y="4013200"/>
              <a:ext cx="448733" cy="2844800"/>
            </a:xfrm>
            <a:prstGeom prst="triangle">
              <a:avLst>
                <a:gd name="adj" fmla="val 0"/>
              </a:avLst>
            </a:prstGeom>
            <a:solidFill>
              <a:schemeClr val="accent1">
                <a:alpha val="8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 name="Google Shape;21;p18"/>
          <p:cNvSpPr txBox="1">
            <a:spLocks noGrp="1"/>
          </p:cNvSpPr>
          <p:nvPr>
            <p:ph type="title"/>
          </p:nvPr>
        </p:nvSpPr>
        <p:spPr>
          <a:xfrm>
            <a:off x="677334" y="609600"/>
            <a:ext cx="8596668" cy="1320800"/>
          </a:xfrm>
          <a:prstGeom prst="rect">
            <a:avLst/>
          </a:prstGeom>
          <a:noFill/>
          <a:ln>
            <a:noFill/>
          </a:ln>
        </p:spPr>
        <p:txBody>
          <a:bodyPr spcFirstLastPara="1" wrap="square" lIns="91425" tIns="45700" rIns="91425" bIns="45700" anchor="t" anchorCtr="0">
            <a:normAutofit/>
          </a:bodyPr>
          <a:lstStyle>
            <a:lvl1pPr marR="0" lvl="0" algn="l" rtl="0">
              <a:lnSpc>
                <a:spcPct val="100000"/>
              </a:lnSpc>
              <a:spcBef>
                <a:spcPts val="0"/>
              </a:spcBef>
              <a:spcAft>
                <a:spcPts val="0"/>
              </a:spcAft>
              <a:buClr>
                <a:schemeClr val="accent1"/>
              </a:buClr>
              <a:buSzPts val="3600"/>
              <a:buFont typeface="Trebuchet MS"/>
              <a:buNone/>
              <a:defRPr sz="3600" b="0" i="0" u="none" strike="noStrike" cap="none">
                <a:solidFill>
                  <a:schemeClr val="accent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22" name="Google Shape;22;p18"/>
          <p:cNvSpPr txBox="1">
            <a:spLocks noGrp="1"/>
          </p:cNvSpPr>
          <p:nvPr>
            <p:ph type="body" idx="1"/>
          </p:nvPr>
        </p:nvSpPr>
        <p:spPr>
          <a:xfrm>
            <a:off x="677334" y="2160589"/>
            <a:ext cx="8596668" cy="3880773"/>
          </a:xfrm>
          <a:prstGeom prst="rect">
            <a:avLst/>
          </a:prstGeom>
          <a:noFill/>
          <a:ln>
            <a:noFill/>
          </a:ln>
        </p:spPr>
        <p:txBody>
          <a:bodyPr spcFirstLastPara="1" wrap="square" lIns="91425" tIns="45700" rIns="91425" bIns="45700" anchor="t" anchorCtr="0">
            <a:normAutofit/>
          </a:bodyPr>
          <a:lstStyle>
            <a:lvl1pPr marL="457200" marR="0" lvl="0" indent="-320040" algn="l" rtl="0">
              <a:lnSpc>
                <a:spcPct val="100000"/>
              </a:lnSpc>
              <a:spcBef>
                <a:spcPts val="1000"/>
              </a:spcBef>
              <a:spcAft>
                <a:spcPts val="0"/>
              </a:spcAft>
              <a:buClr>
                <a:schemeClr val="accent1"/>
              </a:buClr>
              <a:buSzPts val="1440"/>
              <a:buFont typeface="Noto Sans Symbols"/>
              <a:buChar char="►"/>
              <a:defRPr sz="1800" b="0" i="0" u="none" strike="noStrike" cap="none">
                <a:solidFill>
                  <a:srgbClr val="3F3F3F"/>
                </a:solidFill>
                <a:latin typeface="Trebuchet MS"/>
                <a:ea typeface="Trebuchet MS"/>
                <a:cs typeface="Trebuchet MS"/>
                <a:sym typeface="Trebuchet MS"/>
              </a:defRPr>
            </a:lvl1pPr>
            <a:lvl2pPr marL="914400" marR="0" lvl="1" indent="-309880" algn="l" rtl="0">
              <a:lnSpc>
                <a:spcPct val="100000"/>
              </a:lnSpc>
              <a:spcBef>
                <a:spcPts val="1000"/>
              </a:spcBef>
              <a:spcAft>
                <a:spcPts val="0"/>
              </a:spcAft>
              <a:buClr>
                <a:schemeClr val="accent1"/>
              </a:buClr>
              <a:buSzPts val="1280"/>
              <a:buFont typeface="Noto Sans Symbols"/>
              <a:buChar char="►"/>
              <a:defRPr sz="1600" b="0" i="0" u="none" strike="noStrike" cap="none">
                <a:solidFill>
                  <a:srgbClr val="3F3F3F"/>
                </a:solidFill>
                <a:latin typeface="Trebuchet MS"/>
                <a:ea typeface="Trebuchet MS"/>
                <a:cs typeface="Trebuchet MS"/>
                <a:sym typeface="Trebuchet MS"/>
              </a:defRPr>
            </a:lvl2pPr>
            <a:lvl3pPr marL="1371600" marR="0" lvl="2" indent="-299720" algn="l" rtl="0">
              <a:lnSpc>
                <a:spcPct val="100000"/>
              </a:lnSpc>
              <a:spcBef>
                <a:spcPts val="1000"/>
              </a:spcBef>
              <a:spcAft>
                <a:spcPts val="0"/>
              </a:spcAft>
              <a:buClr>
                <a:schemeClr val="accent1"/>
              </a:buClr>
              <a:buSzPts val="1120"/>
              <a:buFont typeface="Noto Sans Symbols"/>
              <a:buChar char="►"/>
              <a:defRPr sz="1400" b="0" i="0" u="none" strike="noStrike" cap="none">
                <a:solidFill>
                  <a:srgbClr val="3F3F3F"/>
                </a:solidFill>
                <a:latin typeface="Trebuchet MS"/>
                <a:ea typeface="Trebuchet MS"/>
                <a:cs typeface="Trebuchet MS"/>
                <a:sym typeface="Trebuchet MS"/>
              </a:defRPr>
            </a:lvl3pPr>
            <a:lvl4pPr marL="1828800" marR="0" lvl="3"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4pPr>
            <a:lvl5pPr marL="2286000" marR="0" lvl="4"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5pPr>
            <a:lvl6pPr marL="2743200" marR="0" lvl="5"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6pPr>
            <a:lvl7pPr marL="3200400" marR="0" lvl="6"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7pPr>
            <a:lvl8pPr marL="3657600" marR="0" lvl="7"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8pPr>
            <a:lvl9pPr marL="4114800" marR="0" lvl="8" indent="-289560" algn="l" rtl="0">
              <a:lnSpc>
                <a:spcPct val="100000"/>
              </a:lnSpc>
              <a:spcBef>
                <a:spcPts val="1000"/>
              </a:spcBef>
              <a:spcAft>
                <a:spcPts val="0"/>
              </a:spcAft>
              <a:buClr>
                <a:schemeClr val="accent1"/>
              </a:buClr>
              <a:buSzPts val="960"/>
              <a:buFont typeface="Noto Sans Symbols"/>
              <a:buChar char="►"/>
              <a:defRPr sz="1200" b="0" i="0" u="none" strike="noStrike" cap="none">
                <a:solidFill>
                  <a:srgbClr val="3F3F3F"/>
                </a:solidFill>
                <a:latin typeface="Trebuchet MS"/>
                <a:ea typeface="Trebuchet MS"/>
                <a:cs typeface="Trebuchet MS"/>
                <a:sym typeface="Trebuchet MS"/>
              </a:defRPr>
            </a:lvl9pPr>
          </a:lstStyle>
          <a:p>
            <a:endParaRPr/>
          </a:p>
        </p:txBody>
      </p:sp>
      <p:sp>
        <p:nvSpPr>
          <p:cNvPr id="23" name="Google Shape;23;p18"/>
          <p:cNvSpPr txBox="1">
            <a:spLocks noGrp="1"/>
          </p:cNvSpPr>
          <p:nvPr>
            <p:ph type="dt" idx="10"/>
          </p:nvPr>
        </p:nvSpPr>
        <p:spPr>
          <a:xfrm>
            <a:off x="7205133" y="6041362"/>
            <a:ext cx="911939" cy="365125"/>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4" name="Google Shape;24;p18"/>
          <p:cNvSpPr txBox="1">
            <a:spLocks noGrp="1"/>
          </p:cNvSpPr>
          <p:nvPr>
            <p:ph type="ftr" idx="11"/>
          </p:nvPr>
        </p:nvSpPr>
        <p:spPr>
          <a:xfrm>
            <a:off x="677334" y="6041362"/>
            <a:ext cx="6297612"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9pPr>
          </a:lstStyle>
          <a:p>
            <a:endParaRPr/>
          </a:p>
        </p:txBody>
      </p:sp>
      <p:sp>
        <p:nvSpPr>
          <p:cNvPr id="25" name="Google Shape;25;p18"/>
          <p:cNvSpPr txBox="1">
            <a:spLocks noGrp="1"/>
          </p:cNvSpPr>
          <p:nvPr>
            <p:ph type="sldNum" idx="12"/>
          </p:nvPr>
        </p:nvSpPr>
        <p:spPr>
          <a:xfrm>
            <a:off x="8590663" y="6041362"/>
            <a:ext cx="68333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chemeClr val="accen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subTitle" idx="1"/>
          </p:nvPr>
        </p:nvSpPr>
        <p:spPr>
          <a:xfrm>
            <a:off x="2999656" y="5085184"/>
            <a:ext cx="6400800" cy="1415008"/>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00000"/>
              </a:lnSpc>
              <a:spcBef>
                <a:spcPts val="0"/>
              </a:spcBef>
              <a:spcAft>
                <a:spcPts val="0"/>
              </a:spcAft>
              <a:buSzPts val="192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ts val="1920"/>
              <a:buNone/>
            </a:pPr>
            <a:r>
              <a:rPr lang="en-GB" sz="2400" b="1">
                <a:solidFill>
                  <a:schemeClr val="dk1"/>
                </a:solidFill>
                <a:latin typeface="Century Gothic"/>
                <a:ea typeface="Century Gothic"/>
                <a:cs typeface="Century Gothic"/>
                <a:sym typeface="Century Gothic"/>
              </a:rPr>
              <a:t>Friday 25th September, 2026  </a:t>
            </a:r>
            <a:endParaRPr sz="2400" b="1">
              <a:solidFill>
                <a:schemeClr val="dk1"/>
              </a:solidFill>
              <a:latin typeface="Century Gothic"/>
              <a:ea typeface="Century Gothic"/>
              <a:cs typeface="Century Gothic"/>
              <a:sym typeface="Century Gothic"/>
            </a:endParaRPr>
          </a:p>
        </p:txBody>
      </p:sp>
      <p:pic>
        <p:nvPicPr>
          <p:cNvPr id="149" name="Google Shape;149;p1" descr="C:\Users\chinkson\AppData\Local\Microsoft\Windows\INetCache\Content.Word\StMarysCatholicSchool_Logo_RGB.PNG"/>
          <p:cNvPicPr preferRelativeResize="0"/>
          <p:nvPr/>
        </p:nvPicPr>
        <p:blipFill rotWithShape="1">
          <a:blip r:embed="rId3">
            <a:alphaModFix/>
          </a:blip>
          <a:srcRect/>
          <a:stretch/>
        </p:blipFill>
        <p:spPr>
          <a:xfrm>
            <a:off x="4677075" y="1789359"/>
            <a:ext cx="2837855" cy="2920404"/>
          </a:xfrm>
          <a:prstGeom prst="rect">
            <a:avLst/>
          </a:prstGeom>
          <a:noFill/>
          <a:ln>
            <a:noFill/>
          </a:ln>
        </p:spPr>
      </p:pic>
      <p:pic>
        <p:nvPicPr>
          <p:cNvPr id="150" name="Google Shape;150;p1"/>
          <p:cNvPicPr preferRelativeResize="0"/>
          <p:nvPr/>
        </p:nvPicPr>
        <p:blipFill rotWithShape="1">
          <a:blip r:embed="rId4">
            <a:alphaModFix/>
          </a:blip>
          <a:srcRect/>
          <a:stretch/>
        </p:blipFill>
        <p:spPr>
          <a:xfrm>
            <a:off x="3431704" y="476672"/>
            <a:ext cx="5732554" cy="937289"/>
          </a:xfrm>
          <a:prstGeom prst="rect">
            <a:avLst/>
          </a:prstGeom>
          <a:noFill/>
          <a:ln>
            <a:noFill/>
          </a:ln>
        </p:spPr>
      </p:pic>
      <p:pic>
        <p:nvPicPr>
          <p:cNvPr id="151" name="Google Shape;151;p1"/>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152" name="Google Shape;152;p1"/>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4"/>
          <p:cNvSpPr/>
          <p:nvPr/>
        </p:nvSpPr>
        <p:spPr>
          <a:xfrm>
            <a:off x="2135560" y="568479"/>
            <a:ext cx="6048600" cy="4839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rgbClr val="C1512F"/>
                </a:solidFill>
                <a:latin typeface="Century Gothic"/>
                <a:ea typeface="Century Gothic"/>
                <a:cs typeface="Century Gothic"/>
                <a:sym typeface="Century Gothic"/>
              </a:rPr>
              <a:t>ST MARY’S SCHOOL PRAYER</a:t>
            </a:r>
            <a:endParaRPr sz="800" b="0" i="0" u="none" strike="noStrike" cap="none">
              <a:solidFill>
                <a:srgbClr val="C1512F"/>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chemeClr val="dk1"/>
                </a:solidFill>
                <a:latin typeface="Century Gothic"/>
                <a:ea typeface="Century Gothic"/>
                <a:cs typeface="Century Gothic"/>
                <a:sym typeface="Century Gothic"/>
              </a:rPr>
              <a:t> </a:t>
            </a:r>
            <a:endParaRPr sz="8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 Holy Mary,</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Mother and Patron of our school, </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Turn your eyes of mercy towards 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that we may love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With all our hearts!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imitate the tenderness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of your Son, Jesus,</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showing love and respect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For each person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and ourselves as children of God.</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Guided by the Holy Spirit,</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May we create the school,</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where Mercy and Compassion</a:t>
            </a: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Is the centre of our lives.</a:t>
            </a:r>
            <a:br>
              <a:rPr lang="en-GB" sz="2100" b="1" i="0" u="none" strike="noStrike" cap="none">
                <a:solidFill>
                  <a:schemeClr val="dk1"/>
                </a:solidFill>
                <a:latin typeface="Century Gothic"/>
                <a:ea typeface="Century Gothic"/>
                <a:cs typeface="Century Gothic"/>
                <a:sym typeface="Century Gothic"/>
              </a:rPr>
            </a:br>
            <a:endParaRPr sz="1100" b="0" i="0" u="none" strike="noStrike" cap="none">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1800"/>
              <a:buFont typeface="Arial"/>
              <a:buNone/>
            </a:pPr>
            <a:r>
              <a:rPr lang="en-GB" sz="2100" b="1" i="0" u="none" strike="noStrike" cap="none">
                <a:solidFill>
                  <a:schemeClr val="dk1"/>
                </a:solidFill>
                <a:latin typeface="Century Gothic"/>
                <a:ea typeface="Century Gothic"/>
                <a:cs typeface="Century Gothic"/>
                <a:sym typeface="Century Gothic"/>
              </a:rPr>
              <a:t>Amen</a:t>
            </a:r>
            <a:endParaRPr sz="1100" b="0" i="0" u="none" strike="noStrike" cap="none">
              <a:solidFill>
                <a:schemeClr val="dk1"/>
              </a:solidFill>
              <a:latin typeface="Times New Roman"/>
              <a:ea typeface="Times New Roman"/>
              <a:cs typeface="Times New Roman"/>
              <a:sym typeface="Times New Roman"/>
            </a:endParaRPr>
          </a:p>
        </p:txBody>
      </p:sp>
      <p:pic>
        <p:nvPicPr>
          <p:cNvPr id="158" name="Google Shape;158;p4"/>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159" name="Google Shape;159;p4"/>
          <p:cNvPicPr preferRelativeResize="0"/>
          <p:nvPr/>
        </p:nvPicPr>
        <p:blipFill rotWithShape="1">
          <a:blip r:embed="rId3">
            <a:alphaModFix/>
          </a:blip>
          <a:srcRect/>
          <a:stretch/>
        </p:blipFill>
        <p:spPr>
          <a:xfrm>
            <a:off x="374381" y="331900"/>
            <a:ext cx="988523" cy="921123"/>
          </a:xfrm>
          <a:prstGeom prst="rect">
            <a:avLst/>
          </a:prstGeom>
          <a:noFill/>
          <a:ln>
            <a:noFill/>
          </a:ln>
        </p:spPr>
      </p:pic>
      <p:pic>
        <p:nvPicPr>
          <p:cNvPr id="160" name="Google Shape;160;p4"/>
          <p:cNvPicPr preferRelativeResize="0"/>
          <p:nvPr/>
        </p:nvPicPr>
        <p:blipFill rotWithShape="1">
          <a:blip r:embed="rId4">
            <a:alphaModFix/>
          </a:blip>
          <a:srcRect/>
          <a:stretch/>
        </p:blipFill>
        <p:spPr>
          <a:xfrm>
            <a:off x="6521574" y="1227177"/>
            <a:ext cx="4457109" cy="563082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g3d8dcd46ecb_2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66" name="Google Shape;166;g3d8dcd46ecb_2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67" name="Google Shape;167;g3d8dcd46ecb_2_7"/>
          <p:cNvSpPr txBox="1">
            <a:spLocks noGrp="1"/>
          </p:cNvSpPr>
          <p:nvPr>
            <p:ph type="title"/>
          </p:nvPr>
        </p:nvSpPr>
        <p:spPr>
          <a:xfrm>
            <a:off x="1131650" y="1862950"/>
            <a:ext cx="8596800" cy="2835600"/>
          </a:xfrm>
          <a:prstGeom prst="rect">
            <a:avLst/>
          </a:prstGeom>
          <a:noFill/>
          <a:ln>
            <a:noFill/>
          </a:ln>
        </p:spPr>
        <p:txBody>
          <a:bodyPr spcFirstLastPara="1" wrap="square" lIns="91425" tIns="45700" rIns="91425" bIns="45700" anchor="b" anchorCtr="0">
            <a:normAutofit/>
          </a:bodyPr>
          <a:lstStyle/>
          <a:p>
            <a:pPr marL="0" lvl="0" indent="0" algn="ctr" rtl="0">
              <a:lnSpc>
                <a:spcPct val="100000"/>
              </a:lnSpc>
              <a:spcBef>
                <a:spcPts val="0"/>
              </a:spcBef>
              <a:spcAft>
                <a:spcPts val="0"/>
              </a:spcAft>
              <a:buSzPts val="2667"/>
              <a:buNone/>
            </a:pPr>
            <a:r>
              <a:rPr lang="en-GB" sz="2144" b="1">
                <a:solidFill>
                  <a:schemeClr val="dk1"/>
                </a:solidFill>
                <a:latin typeface="Century Gothic"/>
                <a:ea typeface="Century Gothic"/>
                <a:cs typeface="Century Gothic"/>
                <a:sym typeface="Century Gothic"/>
              </a:rPr>
              <a:t>EYFS</a:t>
            </a: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2144" b="1">
                <a:solidFill>
                  <a:schemeClr val="dk1"/>
                </a:solidFill>
                <a:latin typeface="Century Gothic"/>
                <a:ea typeface="Century Gothic"/>
                <a:cs typeface="Century Gothic"/>
                <a:sym typeface="Century Gothic"/>
              </a:rPr>
              <a:t>Kenza </a:t>
            </a: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2144">
                <a:solidFill>
                  <a:schemeClr val="dk1"/>
                </a:solidFill>
                <a:latin typeface="Century Gothic"/>
                <a:ea typeface="Century Gothic"/>
                <a:cs typeface="Century Gothic"/>
                <a:sym typeface="Century Gothic"/>
              </a:rPr>
              <a:t>For her amazing progress in phonics and handwriting. </a:t>
            </a:r>
            <a:endParaRPr sz="2144">
              <a:solidFill>
                <a:schemeClr val="dk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2667"/>
              <a:buNone/>
            </a:pPr>
            <a:endParaRPr sz="2144"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SzPts val="2667"/>
              <a:buNone/>
            </a:pPr>
            <a:r>
              <a:rPr lang="en-GB" sz="1844" b="1">
                <a:solidFill>
                  <a:schemeClr val="dk1"/>
                </a:solidFill>
                <a:latin typeface="Century Gothic"/>
                <a:ea typeface="Century Gothic"/>
                <a:cs typeface="Century Gothic"/>
                <a:sym typeface="Century Gothic"/>
              </a:rPr>
              <a:t>Miss Barker</a:t>
            </a:r>
            <a:endParaRPr sz="1844" b="1">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g3590b5d5422_3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73" name="Google Shape;173;g3590b5d5422_3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74" name="Google Shape;174;g3590b5d5422_3_0"/>
          <p:cNvSpPr txBox="1"/>
          <p:nvPr/>
        </p:nvSpPr>
        <p:spPr>
          <a:xfrm>
            <a:off x="285400" y="4385400"/>
            <a:ext cx="11010900" cy="2292600"/>
          </a:xfrm>
          <a:prstGeom prst="rect">
            <a:avLst/>
          </a:prstGeom>
          <a:noFill/>
          <a:ln>
            <a:noFill/>
          </a:ln>
        </p:spPr>
        <p:txBody>
          <a:bodyPr spcFirstLastPara="1" wrap="square" lIns="91425" tIns="45700" rIns="91425" bIns="45700" anchor="t" anchorCtr="0">
            <a:normAutofit lnSpcReduction="10000"/>
          </a:bodyPr>
          <a:lstStyle/>
          <a:p>
            <a:pPr marL="0" marR="0" lvl="0" indent="0" algn="ctr" rtl="0">
              <a:lnSpc>
                <a:spcPct val="100000"/>
              </a:lnSpc>
              <a:spcBef>
                <a:spcPts val="0"/>
              </a:spcBef>
              <a:spcAft>
                <a:spcPts val="0"/>
              </a:spcAft>
              <a:buClr>
                <a:srgbClr val="000000"/>
              </a:buClr>
              <a:buSzPts val="2043"/>
              <a:buFont typeface="Arial"/>
              <a:buNone/>
            </a:pPr>
            <a:r>
              <a:rPr lang="en-GB" sz="1800" b="1" i="0" u="none" strike="noStrike" cap="none">
                <a:solidFill>
                  <a:schemeClr val="dk1"/>
                </a:solidFill>
                <a:latin typeface="Century Gothic"/>
                <a:ea typeface="Century Gothic"/>
                <a:cs typeface="Century Gothic"/>
                <a:sym typeface="Century Gothic"/>
              </a:rPr>
              <a:t>Year </a:t>
            </a:r>
            <a:r>
              <a:rPr lang="en-GB" sz="1800" b="1">
                <a:solidFill>
                  <a:schemeClr val="dk1"/>
                </a:solidFill>
                <a:latin typeface="Century Gothic"/>
                <a:ea typeface="Century Gothic"/>
                <a:cs typeface="Century Gothic"/>
                <a:sym typeface="Century Gothic"/>
              </a:rPr>
              <a:t>1/2</a:t>
            </a:r>
            <a:endParaRPr sz="18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500" b="1">
                <a:solidFill>
                  <a:schemeClr val="dk1"/>
                </a:solidFill>
                <a:latin typeface="Century Gothic"/>
                <a:ea typeface="Century Gothic"/>
                <a:cs typeface="Century Gothic"/>
                <a:sym typeface="Century Gothic"/>
              </a:rPr>
              <a:t>Whole Class</a:t>
            </a:r>
            <a:endParaRPr sz="25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endParaRPr sz="1600" b="1">
              <a:solidFill>
                <a:schemeClr val="dk1"/>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043"/>
              <a:buFont typeface="Arial"/>
              <a:buNone/>
            </a:pPr>
            <a:r>
              <a:rPr lang="en-GB" sz="1700" b="1">
                <a:solidFill>
                  <a:schemeClr val="dk1"/>
                </a:solidFill>
                <a:latin typeface="Times New Roman"/>
                <a:ea typeface="Times New Roman"/>
                <a:cs typeface="Times New Roman"/>
                <a:sym typeface="Times New Roman"/>
              </a:rPr>
              <a:t>We are thrilled to share that our Year 1/2 trip to the Serpentine Gallery's Summer Pavilion was a massive success! This trip was a wonderful addition to our art learning. Alongside exploring the unique installations, the children had a wonderful time collecting leaves in the grounds, which we will be using for our art</a:t>
            </a:r>
            <a:r>
              <a:rPr lang="en-GB" sz="1300" b="1">
                <a:solidFill>
                  <a:schemeClr val="dk1"/>
                </a:solidFill>
                <a:latin typeface="Times New Roman"/>
                <a:ea typeface="Times New Roman"/>
                <a:cs typeface="Times New Roman"/>
                <a:sym typeface="Times New Roman"/>
              </a:rPr>
              <a:t> project!</a:t>
            </a:r>
            <a:r>
              <a:rPr lang="en-GB" sz="1200" b="1">
                <a:solidFill>
                  <a:schemeClr val="dk1"/>
                </a:solidFill>
              </a:rPr>
              <a:t> </a:t>
            </a:r>
            <a:endParaRPr sz="21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endParaRPr sz="20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a:solidFill>
                  <a:schemeClr val="dk1"/>
                </a:solidFill>
                <a:latin typeface="Century Gothic"/>
                <a:ea typeface="Century Gothic"/>
                <a:cs typeface="Century Gothic"/>
                <a:sym typeface="Century Gothic"/>
              </a:rPr>
              <a:t>Miss Sweet and Mrs Bakali</a:t>
            </a:r>
            <a:endParaRPr sz="2000" b="1" i="0" u="none" strike="noStrike" cap="none">
              <a:solidFill>
                <a:schemeClr val="dk1"/>
              </a:solidFill>
              <a:latin typeface="Century Gothic"/>
              <a:ea typeface="Century Gothic"/>
              <a:cs typeface="Century Gothic"/>
              <a:sym typeface="Century Gothic"/>
            </a:endParaRPr>
          </a:p>
        </p:txBody>
      </p:sp>
      <p:pic>
        <p:nvPicPr>
          <p:cNvPr id="175" name="Google Shape;175;g3590b5d5422_3_0"/>
          <p:cNvPicPr preferRelativeResize="0"/>
          <p:nvPr/>
        </p:nvPicPr>
        <p:blipFill>
          <a:blip r:embed="rId4">
            <a:alphaModFix/>
          </a:blip>
          <a:stretch>
            <a:fillRect/>
          </a:stretch>
        </p:blipFill>
        <p:spPr>
          <a:xfrm>
            <a:off x="1289601" y="865400"/>
            <a:ext cx="4580050" cy="3435026"/>
          </a:xfrm>
          <a:prstGeom prst="rect">
            <a:avLst/>
          </a:prstGeom>
          <a:noFill/>
          <a:ln>
            <a:noFill/>
          </a:ln>
        </p:spPr>
      </p:pic>
      <p:pic>
        <p:nvPicPr>
          <p:cNvPr id="176" name="Google Shape;176;g3590b5d5422_3_0"/>
          <p:cNvPicPr preferRelativeResize="0"/>
          <p:nvPr/>
        </p:nvPicPr>
        <p:blipFill>
          <a:blip r:embed="rId5">
            <a:alphaModFix/>
          </a:blip>
          <a:stretch>
            <a:fillRect/>
          </a:stretch>
        </p:blipFill>
        <p:spPr>
          <a:xfrm>
            <a:off x="5914925" y="928963"/>
            <a:ext cx="4410552" cy="330790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h12f25901a599279d_1_0"/>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2" name="Google Shape;182;h12f25901a599279d_1_0"/>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83" name="Google Shape;183;h12f25901a599279d_1_0"/>
          <p:cNvSpPr txBox="1"/>
          <p:nvPr/>
        </p:nvSpPr>
        <p:spPr>
          <a:xfrm>
            <a:off x="1293200" y="2295100"/>
            <a:ext cx="8460900" cy="32379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43"/>
              <a:buFont typeface="Arial"/>
              <a:buNone/>
            </a:pPr>
            <a:r>
              <a:rPr lang="en-GB" sz="2300" b="1" i="0" u="none" strike="noStrike" cap="none">
                <a:solidFill>
                  <a:schemeClr val="dk1"/>
                </a:solidFill>
                <a:latin typeface="Century Gothic"/>
                <a:ea typeface="Century Gothic"/>
                <a:cs typeface="Century Gothic"/>
                <a:sym typeface="Century Gothic"/>
              </a:rPr>
              <a:t>Year 3</a:t>
            </a:r>
            <a:endParaRPr sz="23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3000" b="1">
                <a:solidFill>
                  <a:schemeClr val="dk1"/>
                </a:solidFill>
                <a:latin typeface="Century Gothic"/>
                <a:ea typeface="Century Gothic"/>
                <a:cs typeface="Century Gothic"/>
                <a:sym typeface="Century Gothic"/>
              </a:rPr>
              <a:t>Aniyah</a:t>
            </a:r>
            <a:endParaRPr sz="30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043"/>
              <a:buFont typeface="Arial"/>
              <a:buNone/>
            </a:pPr>
            <a:r>
              <a:rPr lang="en-GB" sz="2000" b="0" i="0" u="none" strike="noStrike" cap="none">
                <a:solidFill>
                  <a:schemeClr val="dk1"/>
                </a:solidFill>
                <a:latin typeface="Century Gothic"/>
                <a:ea typeface="Century Gothic"/>
                <a:cs typeface="Century Gothic"/>
                <a:sym typeface="Century Gothic"/>
              </a:rPr>
              <a:t>For </a:t>
            </a:r>
            <a:r>
              <a:rPr lang="en-GB" sz="2000">
                <a:solidFill>
                  <a:schemeClr val="dk1"/>
                </a:solidFill>
                <a:latin typeface="Century Gothic"/>
                <a:ea typeface="Century Gothic"/>
                <a:cs typeface="Century Gothic"/>
                <a:sym typeface="Century Gothic"/>
              </a:rPr>
              <a:t>bringing her sunshine personality, positivity, and hard work ethic into our classroom environment.</a:t>
            </a:r>
            <a:r>
              <a:rPr lang="en-GB" sz="2000" b="0" i="0" u="none" strike="noStrike" cap="none">
                <a:solidFill>
                  <a:schemeClr val="dk1"/>
                </a:solidFill>
                <a:latin typeface="Century Gothic"/>
                <a:ea typeface="Century Gothic"/>
                <a:cs typeface="Century Gothic"/>
                <a:sym typeface="Century Gothic"/>
              </a:rPr>
              <a:t> </a:t>
            </a:r>
            <a:endParaRPr sz="2000" b="0"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2174"/>
              <a:buFont typeface="Arial"/>
              <a:buNone/>
            </a:pPr>
            <a:r>
              <a:rPr lang="en-GB" sz="2000" b="1" i="0" u="none" strike="noStrike" cap="none">
                <a:solidFill>
                  <a:schemeClr val="dk1"/>
                </a:solidFill>
                <a:latin typeface="Century Gothic"/>
                <a:ea typeface="Century Gothic"/>
                <a:cs typeface="Century Gothic"/>
                <a:sym typeface="Century Gothic"/>
              </a:rPr>
              <a:t>Miss Flashman</a:t>
            </a:r>
            <a:endParaRPr sz="2000" b="1" i="0" u="none" strike="noStrike" cap="none">
              <a:solidFill>
                <a:schemeClr val="dk1"/>
              </a:solidFill>
              <a:latin typeface="Century Gothic"/>
              <a:ea typeface="Century Gothic"/>
              <a:cs typeface="Century Gothic"/>
              <a:sym typeface="Century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g3d8e6286da1_3_7"/>
          <p:cNvPicPr preferRelativeResize="0"/>
          <p:nvPr/>
        </p:nvPicPr>
        <p:blipFill rotWithShape="1">
          <a:blip r:embed="rId3">
            <a:alphaModFix/>
          </a:blip>
          <a:srcRect/>
          <a:stretch/>
        </p:blipFill>
        <p:spPr>
          <a:xfrm>
            <a:off x="10632634" y="331899"/>
            <a:ext cx="988523" cy="921123"/>
          </a:xfrm>
          <a:prstGeom prst="rect">
            <a:avLst/>
          </a:prstGeom>
          <a:noFill/>
          <a:ln>
            <a:noFill/>
          </a:ln>
        </p:spPr>
      </p:pic>
      <p:pic>
        <p:nvPicPr>
          <p:cNvPr id="189" name="Google Shape;189;g3d8e6286da1_3_7"/>
          <p:cNvPicPr preferRelativeResize="0"/>
          <p:nvPr/>
        </p:nvPicPr>
        <p:blipFill rotWithShape="1">
          <a:blip r:embed="rId3">
            <a:alphaModFix/>
          </a:blip>
          <a:srcRect/>
          <a:stretch/>
        </p:blipFill>
        <p:spPr>
          <a:xfrm>
            <a:off x="432533" y="331899"/>
            <a:ext cx="988523" cy="921123"/>
          </a:xfrm>
          <a:prstGeom prst="rect">
            <a:avLst/>
          </a:prstGeom>
          <a:noFill/>
          <a:ln>
            <a:noFill/>
          </a:ln>
        </p:spPr>
      </p:pic>
      <p:sp>
        <p:nvSpPr>
          <p:cNvPr id="190" name="Google Shape;190;g3d8e6286da1_3_7"/>
          <p:cNvSpPr txBox="1"/>
          <p:nvPr/>
        </p:nvSpPr>
        <p:spPr>
          <a:xfrm>
            <a:off x="1255625" y="2544100"/>
            <a:ext cx="8938800" cy="2926200"/>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rgbClr val="000000"/>
              </a:buClr>
              <a:buSzPts val="1390"/>
              <a:buFont typeface="Arial"/>
              <a:buNone/>
            </a:pPr>
            <a:r>
              <a:rPr lang="en-GB" sz="2590" b="1" i="0" u="none" strike="noStrike" cap="none">
                <a:solidFill>
                  <a:srgbClr val="3F3F3F"/>
                </a:solidFill>
                <a:latin typeface="Century Gothic"/>
                <a:ea typeface="Century Gothic"/>
                <a:cs typeface="Century Gothic"/>
                <a:sym typeface="Century Gothic"/>
              </a:rPr>
              <a:t>Year 4</a:t>
            </a:r>
            <a:endParaRPr sz="2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2390" b="1" i="0" u="none" strike="noStrike" cap="none">
                <a:solidFill>
                  <a:srgbClr val="3F3F3F"/>
                </a:solidFill>
                <a:latin typeface="Century Gothic"/>
                <a:ea typeface="Century Gothic"/>
                <a:cs typeface="Century Gothic"/>
                <a:sym typeface="Century Gothic"/>
              </a:rPr>
              <a:t>Zema</a:t>
            </a:r>
            <a:endParaRPr sz="23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259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89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890" b="1" i="0" u="none" strike="noStrike" cap="none">
                <a:solidFill>
                  <a:srgbClr val="3F3F3F"/>
                </a:solidFill>
                <a:latin typeface="Century Gothic"/>
                <a:ea typeface="Century Gothic"/>
                <a:cs typeface="Century Gothic"/>
                <a:sym typeface="Century Gothic"/>
              </a:rPr>
              <a:t>For her exemplary behaviour. </a:t>
            </a:r>
            <a:r>
              <a:rPr lang="en-GB" sz="1890" b="1">
                <a:solidFill>
                  <a:srgbClr val="3F3F3F"/>
                </a:solidFill>
                <a:latin typeface="Century Gothic"/>
                <a:ea typeface="Century Gothic"/>
                <a:cs typeface="Century Gothic"/>
                <a:sym typeface="Century Gothic"/>
              </a:rPr>
              <a:t>Zema is a shining role </a:t>
            </a:r>
            <a:r>
              <a:rPr lang="en-GB" sz="1890" b="1" i="0" u="none" strike="noStrike" cap="none">
                <a:solidFill>
                  <a:srgbClr val="3F3F3F"/>
                </a:solidFill>
                <a:latin typeface="Century Gothic"/>
                <a:ea typeface="Century Gothic"/>
                <a:cs typeface="Century Gothic"/>
                <a:sym typeface="Century Gothic"/>
              </a:rPr>
              <a:t>model in all she does </a:t>
            </a:r>
            <a:r>
              <a:rPr lang="en-GB" sz="1890" b="1">
                <a:solidFill>
                  <a:srgbClr val="3F3F3F"/>
                </a:solidFill>
                <a:latin typeface="Century Gothic"/>
                <a:ea typeface="Century Gothic"/>
                <a:cs typeface="Century Gothic"/>
                <a:sym typeface="Century Gothic"/>
              </a:rPr>
              <a:t>from the moment she arrives to when she leaves. </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endParaRPr sz="1590" b="1">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390"/>
              <a:buFont typeface="Arial"/>
              <a:buNone/>
            </a:pPr>
            <a:r>
              <a:rPr lang="en-GB" sz="1590" b="1">
                <a:solidFill>
                  <a:srgbClr val="3F3F3F"/>
                </a:solidFill>
                <a:latin typeface="Century Gothic"/>
                <a:ea typeface="Century Gothic"/>
                <a:cs typeface="Century Gothic"/>
                <a:sym typeface="Century Gothic"/>
              </a:rPr>
              <a:t>M</a:t>
            </a:r>
            <a:r>
              <a:rPr lang="en-GB" sz="1590" b="1" i="0" u="none" strike="noStrike" cap="none">
                <a:solidFill>
                  <a:srgbClr val="3F3F3F"/>
                </a:solidFill>
                <a:latin typeface="Century Gothic"/>
                <a:ea typeface="Century Gothic"/>
                <a:cs typeface="Century Gothic"/>
                <a:sym typeface="Century Gothic"/>
              </a:rPr>
              <a:t>r Whear</a:t>
            </a:r>
            <a:endParaRPr sz="1590" b="1" i="0" u="none" strike="noStrike" cap="none">
              <a:solidFill>
                <a:srgbClr val="3F3F3F"/>
              </a:solidFill>
              <a:latin typeface="Century Gothic"/>
              <a:ea typeface="Century Gothic"/>
              <a:cs typeface="Century Gothic"/>
              <a:sym typeface="Century Gothic"/>
            </a:endParaRPr>
          </a:p>
          <a:p>
            <a:pPr marL="0" marR="0" lvl="0" indent="0" algn="ctr" rtl="0">
              <a:lnSpc>
                <a:spcPct val="80000"/>
              </a:lnSpc>
              <a:spcBef>
                <a:spcPts val="0"/>
              </a:spcBef>
              <a:spcAft>
                <a:spcPts val="0"/>
              </a:spcAft>
              <a:buClr>
                <a:srgbClr val="000000"/>
              </a:buClr>
              <a:buSzPts val="1040"/>
              <a:buFont typeface="Arial"/>
              <a:buNone/>
            </a:pPr>
            <a:endParaRPr sz="1040" b="1" i="0" u="none" strike="noStrike" cap="none">
              <a:solidFill>
                <a:srgbClr val="3F3F3F"/>
              </a:solidFill>
              <a:latin typeface="Century Gothic"/>
              <a:ea typeface="Century Gothic"/>
              <a:cs typeface="Century Gothic"/>
              <a:sym typeface="Century Goth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b58471848d_1_0"/>
          <p:cNvSpPr txBox="1">
            <a:spLocks noGrp="1"/>
          </p:cNvSpPr>
          <p:nvPr>
            <p:ph type="body" idx="1"/>
          </p:nvPr>
        </p:nvSpPr>
        <p:spPr>
          <a:xfrm>
            <a:off x="871000" y="2090175"/>
            <a:ext cx="8268300" cy="4641900"/>
          </a:xfrm>
          <a:prstGeom prst="rect">
            <a:avLst/>
          </a:prstGeom>
          <a:noFill/>
          <a:ln>
            <a:noFill/>
          </a:ln>
        </p:spPr>
        <p:txBody>
          <a:bodyPr spcFirstLastPara="1" wrap="square" lIns="91425" tIns="45700" rIns="91425" bIns="45700" anchor="t" anchorCtr="0">
            <a:normAutofit fontScale="40000" lnSpcReduction="10000"/>
          </a:bodyPr>
          <a:lstStyle/>
          <a:p>
            <a:pPr marL="0" lvl="0" indent="0" algn="ctr" rtl="0">
              <a:lnSpc>
                <a:spcPct val="100000"/>
              </a:lnSpc>
              <a:spcBef>
                <a:spcPts val="0"/>
              </a:spcBef>
              <a:spcAft>
                <a:spcPts val="0"/>
              </a:spcAft>
              <a:buSzPct val="42843"/>
              <a:buNone/>
            </a:pPr>
            <a:endParaRPr sz="3359"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Year 5</a:t>
            </a:r>
            <a:endParaRPr sz="72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12000" b="1">
                <a:solidFill>
                  <a:schemeClr val="dk1"/>
                </a:solidFill>
                <a:latin typeface="Century Gothic"/>
                <a:ea typeface="Century Gothic"/>
                <a:cs typeface="Century Gothic"/>
                <a:sym typeface="Century Gothic"/>
              </a:rPr>
              <a:t>Ryan</a:t>
            </a: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12000" b="1">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8400">
                <a:solidFill>
                  <a:schemeClr val="dk1"/>
                </a:solidFill>
                <a:latin typeface="Century Gothic"/>
                <a:ea typeface="Century Gothic"/>
                <a:cs typeface="Century Gothic"/>
                <a:sym typeface="Century Gothic"/>
              </a:rPr>
              <a:t>For trying his best in every aspect of class and delivering a wonderful speech for the Student Representative Council. </a:t>
            </a:r>
            <a:endParaRPr sz="8400">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endParaRPr sz="6333">
              <a:solidFill>
                <a:schemeClr val="dk1"/>
              </a:solidFill>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275"/>
              <a:buFont typeface="Arial"/>
              <a:buNone/>
            </a:pPr>
            <a:r>
              <a:rPr lang="en-GB" sz="7200" b="1">
                <a:solidFill>
                  <a:schemeClr val="dk1"/>
                </a:solidFill>
                <a:latin typeface="Century Gothic"/>
                <a:ea typeface="Century Gothic"/>
                <a:cs typeface="Century Gothic"/>
                <a:sym typeface="Century Gothic"/>
              </a:rPr>
              <a:t>Miss O’Mara</a:t>
            </a:r>
            <a:endParaRPr sz="72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8800" b="1">
              <a:solidFill>
                <a:schemeClr val="dk1"/>
              </a:solidFill>
              <a:latin typeface="Century Gothic"/>
              <a:ea typeface="Century Gothic"/>
              <a:cs typeface="Century Gothic"/>
              <a:sym typeface="Century Gothic"/>
            </a:endParaRPr>
          </a:p>
          <a:p>
            <a:pPr marL="0" lvl="0" indent="0" algn="ctr" rtl="0">
              <a:lnSpc>
                <a:spcPct val="100000"/>
              </a:lnSpc>
              <a:spcBef>
                <a:spcPts val="0"/>
              </a:spcBef>
              <a:spcAft>
                <a:spcPts val="0"/>
              </a:spcAft>
              <a:buClr>
                <a:schemeClr val="dk1"/>
              </a:buClr>
              <a:buSzPts val="360"/>
              <a:buFont typeface="Arial"/>
              <a:buNone/>
            </a:pPr>
            <a:endParaRPr sz="6641"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333" b="1">
              <a:latin typeface="Century Gothic"/>
              <a:ea typeface="Century Gothic"/>
              <a:cs typeface="Century Gothic"/>
              <a:sym typeface="Century Gothic"/>
            </a:endParaRPr>
          </a:p>
          <a:p>
            <a:pPr marL="0" lvl="0" indent="0" algn="ctr" rtl="0">
              <a:lnSpc>
                <a:spcPct val="100000"/>
              </a:lnSpc>
              <a:spcBef>
                <a:spcPts val="0"/>
              </a:spcBef>
              <a:spcAft>
                <a:spcPts val="0"/>
              </a:spcAft>
              <a:buSzPts val="360"/>
              <a:buNone/>
            </a:pPr>
            <a:endParaRPr sz="6641"/>
          </a:p>
          <a:p>
            <a:pPr marL="457200" lvl="0" indent="-228600" algn="ctr" rtl="0">
              <a:lnSpc>
                <a:spcPct val="100000"/>
              </a:lnSpc>
              <a:spcBef>
                <a:spcPts val="1000"/>
              </a:spcBef>
              <a:spcAft>
                <a:spcPts val="0"/>
              </a:spcAft>
              <a:buSzPts val="240"/>
              <a:buNone/>
            </a:pPr>
            <a:endParaRPr sz="5600" b="1">
              <a:latin typeface="Century Gothic"/>
              <a:ea typeface="Century Gothic"/>
              <a:cs typeface="Century Gothic"/>
              <a:sym typeface="Century Gothic"/>
            </a:endParaRPr>
          </a:p>
        </p:txBody>
      </p:sp>
      <p:pic>
        <p:nvPicPr>
          <p:cNvPr id="197" name="Google Shape;197;g3b58471848d_1_0"/>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198" name="Google Shape;198;g3b58471848d_1_0"/>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199" name="Google Shape;199;g3b58471848d_1_0"/>
          <p:cNvPicPr preferRelativeResize="0"/>
          <p:nvPr/>
        </p:nvPicPr>
        <p:blipFill rotWithShape="1">
          <a:blip r:embed="rId4">
            <a:alphaModFix/>
          </a:blip>
          <a:srcRect/>
          <a:stretch/>
        </p:blipFill>
        <p:spPr>
          <a:xfrm>
            <a:off x="10632634" y="331899"/>
            <a:ext cx="988523" cy="9211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p42" descr="C:\Users\lherman\AppData\Local\Microsoft\Windows\Temporary Internet Files\Content.Outlook\790V5TZ6\StMarysCatholicSchool_Logo_RGB.PNG"/>
          <p:cNvPicPr preferRelativeResize="0"/>
          <p:nvPr/>
        </p:nvPicPr>
        <p:blipFill rotWithShape="1">
          <a:blip r:embed="rId3">
            <a:alphaModFix/>
          </a:blip>
          <a:srcRect/>
          <a:stretch/>
        </p:blipFill>
        <p:spPr>
          <a:xfrm>
            <a:off x="1631504" y="337195"/>
            <a:ext cx="800021" cy="746686"/>
          </a:xfrm>
          <a:prstGeom prst="rect">
            <a:avLst/>
          </a:prstGeom>
          <a:noFill/>
          <a:ln>
            <a:noFill/>
          </a:ln>
        </p:spPr>
      </p:pic>
      <p:pic>
        <p:nvPicPr>
          <p:cNvPr id="205" name="Google Shape;205;p42"/>
          <p:cNvPicPr preferRelativeResize="0"/>
          <p:nvPr/>
        </p:nvPicPr>
        <p:blipFill rotWithShape="1">
          <a:blip r:embed="rId4">
            <a:alphaModFix/>
          </a:blip>
          <a:srcRect/>
          <a:stretch/>
        </p:blipFill>
        <p:spPr>
          <a:xfrm>
            <a:off x="10604217" y="347415"/>
            <a:ext cx="798645" cy="749873"/>
          </a:xfrm>
          <a:prstGeom prst="rect">
            <a:avLst/>
          </a:prstGeom>
          <a:noFill/>
          <a:ln>
            <a:noFill/>
          </a:ln>
        </p:spPr>
      </p:pic>
      <p:sp>
        <p:nvSpPr>
          <p:cNvPr id="206" name="Google Shape;206;p42"/>
          <p:cNvSpPr/>
          <p:nvPr/>
        </p:nvSpPr>
        <p:spPr>
          <a:xfrm>
            <a:off x="5054800" y="1286050"/>
            <a:ext cx="3745800" cy="2514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GB" sz="3000" b="1">
                <a:solidFill>
                  <a:srgbClr val="3F3F3F"/>
                </a:solidFill>
                <a:latin typeface="Century Gothic"/>
                <a:ea typeface="Century Gothic"/>
                <a:cs typeface="Century Gothic"/>
                <a:sym typeface="Century Gothic"/>
              </a:rPr>
              <a:t>Y1 </a:t>
            </a:r>
            <a:endParaRPr sz="3000" b="1">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a:solidFill>
                  <a:srgbClr val="3F3F3F"/>
                </a:solidFill>
                <a:latin typeface="Century Gothic"/>
                <a:ea typeface="Century Gothic"/>
                <a:cs typeface="Century Gothic"/>
                <a:sym typeface="Century Gothic"/>
              </a:rPr>
              <a:t>Y2 - Lamek</a:t>
            </a:r>
            <a:endParaRPr sz="3000" b="1">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Y3 - Kurtny</a:t>
            </a:r>
            <a:endParaRPr sz="3000" b="1">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Y4 - Azahry</a:t>
            </a:r>
            <a:r>
              <a:rPr lang="en-GB" sz="3000" b="1">
                <a:solidFill>
                  <a:srgbClr val="3F3F3F"/>
                </a:solidFill>
                <a:latin typeface="Century Gothic"/>
                <a:ea typeface="Century Gothic"/>
                <a:cs typeface="Century Gothic"/>
                <a:sym typeface="Century Gothic"/>
              </a:rPr>
              <a:t>’e</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Y5 - </a:t>
            </a:r>
            <a:r>
              <a:rPr lang="en-GB" sz="3000" b="1">
                <a:solidFill>
                  <a:srgbClr val="3F3F3F"/>
                </a:solidFill>
                <a:latin typeface="Century Gothic"/>
                <a:ea typeface="Century Gothic"/>
                <a:cs typeface="Century Gothic"/>
                <a:sym typeface="Century Gothic"/>
              </a:rPr>
              <a:t>Kareema</a:t>
            </a:r>
            <a:endParaRPr sz="3000" b="1" i="0" u="none" strike="noStrike" cap="none">
              <a:solidFill>
                <a:srgbClr val="3F3F3F"/>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800"/>
              <a:buFont typeface="Arial"/>
              <a:buNone/>
            </a:pPr>
            <a:r>
              <a:rPr lang="en-GB" sz="3000" b="1" i="0" u="none" strike="noStrike" cap="none">
                <a:solidFill>
                  <a:srgbClr val="3F3F3F"/>
                </a:solidFill>
                <a:latin typeface="Century Gothic"/>
                <a:ea typeface="Century Gothic"/>
                <a:cs typeface="Century Gothic"/>
                <a:sym typeface="Century Gothic"/>
              </a:rPr>
              <a:t>Y6 - </a:t>
            </a:r>
            <a:r>
              <a:rPr lang="en-GB" sz="3000" b="1">
                <a:solidFill>
                  <a:srgbClr val="3F3F3F"/>
                </a:solidFill>
                <a:latin typeface="Century Gothic"/>
                <a:ea typeface="Century Gothic"/>
                <a:cs typeface="Century Gothic"/>
                <a:sym typeface="Century Gothic"/>
              </a:rPr>
              <a:t>Not This Week</a:t>
            </a:r>
            <a:endParaRPr sz="3000" b="1" i="0" u="none" strike="noStrike" cap="none">
              <a:solidFill>
                <a:srgbClr val="3F3F3F"/>
              </a:solidFill>
              <a:latin typeface="Century Gothic"/>
              <a:ea typeface="Century Gothic"/>
              <a:cs typeface="Century Gothic"/>
              <a:sym typeface="Century Gothic"/>
            </a:endParaRPr>
          </a:p>
        </p:txBody>
      </p:sp>
      <p:pic>
        <p:nvPicPr>
          <p:cNvPr id="207" name="Google Shape;207;p42"/>
          <p:cNvPicPr preferRelativeResize="0"/>
          <p:nvPr/>
        </p:nvPicPr>
        <p:blipFill rotWithShape="1">
          <a:blip r:embed="rId5">
            <a:alphaModFix/>
          </a:blip>
          <a:srcRect/>
          <a:stretch/>
        </p:blipFill>
        <p:spPr>
          <a:xfrm>
            <a:off x="640775" y="2558275"/>
            <a:ext cx="3843450" cy="4299726"/>
          </a:xfrm>
          <a:prstGeom prst="rect">
            <a:avLst/>
          </a:prstGeom>
          <a:noFill/>
          <a:ln>
            <a:noFill/>
          </a:ln>
        </p:spPr>
      </p:pic>
      <p:sp>
        <p:nvSpPr>
          <p:cNvPr id="208" name="Google Shape;208;p42"/>
          <p:cNvSpPr txBox="1"/>
          <p:nvPr/>
        </p:nvSpPr>
        <p:spPr>
          <a:xfrm>
            <a:off x="5054800" y="500950"/>
            <a:ext cx="4190400" cy="785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rgbClr val="C1512F"/>
                </a:solidFill>
                <a:latin typeface="Century Gothic"/>
                <a:ea typeface="Century Gothic"/>
                <a:cs typeface="Century Gothic"/>
                <a:sym typeface="Century Gothic"/>
              </a:rPr>
              <a:t>STAR READER</a:t>
            </a:r>
            <a:endParaRPr sz="3900" b="1" i="0" u="none" strike="noStrike" cap="none">
              <a:solidFill>
                <a:srgbClr val="C1512F"/>
              </a:solidFill>
              <a:latin typeface="Century Gothic"/>
              <a:ea typeface="Century Gothic"/>
              <a:cs typeface="Century Gothic"/>
              <a:sym typeface="Century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h12f25901a599279d_3_12"/>
          <p:cNvPicPr preferRelativeResize="0"/>
          <p:nvPr/>
        </p:nvPicPr>
        <p:blipFill rotWithShape="1">
          <a:blip r:embed="rId3">
            <a:alphaModFix/>
          </a:blip>
          <a:srcRect l="-142480" r="142480"/>
          <a:stretch/>
        </p:blipFill>
        <p:spPr>
          <a:xfrm>
            <a:off x="152400" y="152400"/>
            <a:ext cx="2679308" cy="4008197"/>
          </a:xfrm>
          <a:prstGeom prst="rect">
            <a:avLst/>
          </a:prstGeom>
          <a:noFill/>
          <a:ln>
            <a:noFill/>
          </a:ln>
        </p:spPr>
      </p:pic>
      <p:pic>
        <p:nvPicPr>
          <p:cNvPr id="215" name="Google Shape;215;h12f25901a599279d_3_12"/>
          <p:cNvPicPr preferRelativeResize="0"/>
          <p:nvPr/>
        </p:nvPicPr>
        <p:blipFill rotWithShape="1">
          <a:blip r:embed="rId4">
            <a:alphaModFix/>
          </a:blip>
          <a:srcRect/>
          <a:stretch/>
        </p:blipFill>
        <p:spPr>
          <a:xfrm>
            <a:off x="432533" y="331899"/>
            <a:ext cx="988523" cy="921123"/>
          </a:xfrm>
          <a:prstGeom prst="rect">
            <a:avLst/>
          </a:prstGeom>
          <a:noFill/>
          <a:ln>
            <a:noFill/>
          </a:ln>
        </p:spPr>
      </p:pic>
      <p:pic>
        <p:nvPicPr>
          <p:cNvPr id="216" name="Google Shape;216;h12f25901a599279d_3_12"/>
          <p:cNvPicPr preferRelativeResize="0"/>
          <p:nvPr/>
        </p:nvPicPr>
        <p:blipFill rotWithShape="1">
          <a:blip r:embed="rId4">
            <a:alphaModFix/>
          </a:blip>
          <a:srcRect/>
          <a:stretch/>
        </p:blipFill>
        <p:spPr>
          <a:xfrm>
            <a:off x="10632634" y="331899"/>
            <a:ext cx="988523" cy="921123"/>
          </a:xfrm>
          <a:prstGeom prst="rect">
            <a:avLst/>
          </a:prstGeom>
          <a:noFill/>
          <a:ln>
            <a:noFill/>
          </a:ln>
        </p:spPr>
      </p:pic>
      <p:pic>
        <p:nvPicPr>
          <p:cNvPr id="217" name="Google Shape;217;h12f25901a599279d_3_12"/>
          <p:cNvPicPr preferRelativeResize="0"/>
          <p:nvPr/>
        </p:nvPicPr>
        <p:blipFill>
          <a:blip r:embed="rId5">
            <a:alphaModFix/>
          </a:blip>
          <a:stretch>
            <a:fillRect/>
          </a:stretch>
        </p:blipFill>
        <p:spPr>
          <a:xfrm>
            <a:off x="979699" y="656375"/>
            <a:ext cx="8362399" cy="59117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3faa349454a_0_4"/>
          <p:cNvSpPr txBox="1">
            <a:spLocks noGrp="1"/>
          </p:cNvSpPr>
          <p:nvPr>
            <p:ph type="title"/>
          </p:nvPr>
        </p:nvSpPr>
        <p:spPr>
          <a:xfrm>
            <a:off x="653700" y="266700"/>
            <a:ext cx="8145600" cy="776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800"/>
              <a:buNone/>
            </a:pPr>
            <a:r>
              <a:rPr lang="en-GB">
                <a:solidFill>
                  <a:schemeClr val="dk1"/>
                </a:solidFill>
              </a:rPr>
              <a:t>Attendance Weekly Leaders</a:t>
            </a:r>
            <a:endParaRPr>
              <a:solidFill>
                <a:schemeClr val="dk1"/>
              </a:solidFill>
            </a:endParaRPr>
          </a:p>
        </p:txBody>
      </p:sp>
      <p:pic>
        <p:nvPicPr>
          <p:cNvPr id="224" name="Google Shape;224;g3faa349454a_0_4"/>
          <p:cNvPicPr preferRelativeResize="0"/>
          <p:nvPr/>
        </p:nvPicPr>
        <p:blipFill rotWithShape="1">
          <a:blip r:embed="rId3">
            <a:alphaModFix/>
          </a:blip>
          <a:srcRect r="3975"/>
          <a:stretch/>
        </p:blipFill>
        <p:spPr>
          <a:xfrm>
            <a:off x="1208124" y="1519725"/>
            <a:ext cx="2917125" cy="3889449"/>
          </a:xfrm>
          <a:prstGeom prst="rect">
            <a:avLst/>
          </a:prstGeom>
          <a:noFill/>
          <a:ln w="19050" cap="flat" cmpd="sng">
            <a:solidFill>
              <a:srgbClr val="000000"/>
            </a:solidFill>
            <a:prstDash val="solid"/>
            <a:round/>
            <a:headEnd type="none" w="sm" len="sm"/>
            <a:tailEnd type="none" w="sm" len="sm"/>
          </a:ln>
        </p:spPr>
      </p:pic>
      <p:sp>
        <p:nvSpPr>
          <p:cNvPr id="225" name="Google Shape;225;g3faa349454a_0_4"/>
          <p:cNvSpPr txBox="1"/>
          <p:nvPr/>
        </p:nvSpPr>
        <p:spPr>
          <a:xfrm>
            <a:off x="4388300" y="1519725"/>
            <a:ext cx="6244500" cy="3186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900"/>
              <a:buFont typeface="Arial"/>
              <a:buNone/>
            </a:pPr>
            <a:r>
              <a:rPr lang="en-GB" sz="3900" b="1" i="0" u="none" strike="noStrike" cap="none">
                <a:solidFill>
                  <a:schemeClr val="dk1"/>
                </a:solidFill>
                <a:latin typeface="Century Gothic"/>
                <a:ea typeface="Century Gothic"/>
                <a:cs typeface="Century Gothic"/>
                <a:sym typeface="Century Gothic"/>
              </a:rPr>
              <a:t>Attendance Winners for this week:</a:t>
            </a:r>
            <a:endParaRPr sz="3900" b="1" i="0" u="none" strike="noStrike" cap="none">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r>
              <a:rPr lang="en-GB" sz="3900" b="1">
                <a:solidFill>
                  <a:schemeClr val="dk1"/>
                </a:solidFill>
                <a:latin typeface="Century Gothic"/>
                <a:ea typeface="Century Gothic"/>
                <a:cs typeface="Century Gothic"/>
                <a:sym typeface="Century Gothic"/>
              </a:rPr>
              <a:t>Nursery</a:t>
            </a:r>
            <a:endParaRPr sz="3900" b="1">
              <a:solidFill>
                <a:schemeClr val="dk1"/>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3900"/>
              <a:buFont typeface="Arial"/>
              <a:buNone/>
            </a:pPr>
            <a:r>
              <a:rPr lang="en-GB" sz="3900" b="1">
                <a:solidFill>
                  <a:srgbClr val="FF9900"/>
                </a:solidFill>
                <a:latin typeface="Century Gothic"/>
                <a:ea typeface="Century Gothic"/>
                <a:cs typeface="Century Gothic"/>
                <a:sym typeface="Century Gothic"/>
              </a:rPr>
              <a:t>With 100%</a:t>
            </a:r>
            <a:r>
              <a:rPr lang="en-GB" sz="3900" b="1">
                <a:solidFill>
                  <a:schemeClr val="dk1"/>
                </a:solidFill>
                <a:latin typeface="Century Gothic"/>
                <a:ea typeface="Century Gothic"/>
                <a:cs typeface="Century Gothic"/>
                <a:sym typeface="Century Gothic"/>
              </a:rPr>
              <a:t> attendance</a:t>
            </a:r>
            <a:endParaRPr sz="3900" b="1">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900"/>
              <a:buFont typeface="Arial"/>
              <a:buNone/>
            </a:pPr>
            <a:endParaRPr sz="3900" b="1" i="0" u="none" strike="noStrike" cap="none">
              <a:solidFill>
                <a:srgbClr val="FF0000"/>
              </a:solidFill>
              <a:latin typeface="Century Gothic"/>
              <a:ea typeface="Century Gothic"/>
              <a:cs typeface="Century Gothic"/>
              <a:sym typeface="Century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pic>
        <p:nvPicPr>
          <p:cNvPr id="231" name="Google Shape;231;p17"/>
          <p:cNvPicPr preferRelativeResize="0"/>
          <p:nvPr/>
        </p:nvPicPr>
        <p:blipFill rotWithShape="1">
          <a:blip r:embed="rId3">
            <a:alphaModFix/>
          </a:blip>
          <a:srcRect/>
          <a:stretch/>
        </p:blipFill>
        <p:spPr>
          <a:xfrm>
            <a:off x="10699870" y="306049"/>
            <a:ext cx="988523" cy="921123"/>
          </a:xfrm>
          <a:prstGeom prst="rect">
            <a:avLst/>
          </a:prstGeom>
          <a:noFill/>
          <a:ln>
            <a:noFill/>
          </a:ln>
        </p:spPr>
      </p:pic>
      <p:pic>
        <p:nvPicPr>
          <p:cNvPr id="232" name="Google Shape;232;p17"/>
          <p:cNvPicPr preferRelativeResize="0"/>
          <p:nvPr/>
        </p:nvPicPr>
        <p:blipFill rotWithShape="1">
          <a:blip r:embed="rId3">
            <a:alphaModFix/>
          </a:blip>
          <a:srcRect/>
          <a:stretch/>
        </p:blipFill>
        <p:spPr>
          <a:xfrm>
            <a:off x="367287" y="66994"/>
            <a:ext cx="988523" cy="921123"/>
          </a:xfrm>
          <a:prstGeom prst="rect">
            <a:avLst/>
          </a:prstGeom>
          <a:noFill/>
          <a:ln>
            <a:noFill/>
          </a:ln>
        </p:spPr>
      </p:pic>
      <p:pic>
        <p:nvPicPr>
          <p:cNvPr id="233" name="Google Shape;233;p17"/>
          <p:cNvPicPr preferRelativeResize="0"/>
          <p:nvPr/>
        </p:nvPicPr>
        <p:blipFill rotWithShape="1">
          <a:blip r:embed="rId4">
            <a:alphaModFix/>
          </a:blip>
          <a:srcRect/>
          <a:stretch/>
        </p:blipFill>
        <p:spPr>
          <a:xfrm>
            <a:off x="3921651" y="3677764"/>
            <a:ext cx="2033162" cy="1456125"/>
          </a:xfrm>
          <a:prstGeom prst="rect">
            <a:avLst/>
          </a:prstGeom>
          <a:noFill/>
          <a:ln>
            <a:noFill/>
          </a:ln>
        </p:spPr>
      </p:pic>
      <p:pic>
        <p:nvPicPr>
          <p:cNvPr id="234" name="Google Shape;234;p17"/>
          <p:cNvPicPr preferRelativeResize="0"/>
          <p:nvPr/>
        </p:nvPicPr>
        <p:blipFill rotWithShape="1">
          <a:blip r:embed="rId4">
            <a:alphaModFix/>
          </a:blip>
          <a:srcRect/>
          <a:stretch/>
        </p:blipFill>
        <p:spPr>
          <a:xfrm>
            <a:off x="790063" y="2950252"/>
            <a:ext cx="2033162" cy="1456125"/>
          </a:xfrm>
          <a:prstGeom prst="rect">
            <a:avLst/>
          </a:prstGeom>
          <a:noFill/>
          <a:ln>
            <a:noFill/>
          </a:ln>
        </p:spPr>
      </p:pic>
      <p:sp>
        <p:nvSpPr>
          <p:cNvPr id="235" name="Google Shape;235;p17"/>
          <p:cNvSpPr txBox="1"/>
          <p:nvPr/>
        </p:nvSpPr>
        <p:spPr>
          <a:xfrm>
            <a:off x="8019575" y="4032775"/>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36" name="Google Shape;236;p17"/>
          <p:cNvPicPr preferRelativeResize="0"/>
          <p:nvPr/>
        </p:nvPicPr>
        <p:blipFill rotWithShape="1">
          <a:blip r:embed="rId4">
            <a:alphaModFix/>
          </a:blip>
          <a:srcRect/>
          <a:stretch/>
        </p:blipFill>
        <p:spPr>
          <a:xfrm>
            <a:off x="6861713" y="3142590"/>
            <a:ext cx="2033162" cy="1456125"/>
          </a:xfrm>
          <a:prstGeom prst="rect">
            <a:avLst/>
          </a:prstGeom>
          <a:noFill/>
          <a:ln>
            <a:noFill/>
          </a:ln>
        </p:spPr>
      </p:pic>
      <p:sp>
        <p:nvSpPr>
          <p:cNvPr id="237" name="Google Shape;237;p17"/>
          <p:cNvSpPr txBox="1"/>
          <p:nvPr/>
        </p:nvSpPr>
        <p:spPr>
          <a:xfrm>
            <a:off x="679000" y="5998875"/>
            <a:ext cx="3078300" cy="461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3F3F3F"/>
                </a:solidFill>
                <a:latin typeface="Trebuchet MS"/>
                <a:ea typeface="Trebuchet MS"/>
                <a:cs typeface="Trebuchet MS"/>
                <a:sym typeface="Trebuchet MS"/>
              </a:rPr>
              <a:t> </a:t>
            </a:r>
            <a:endParaRPr sz="1800" b="1" i="0" u="none" strike="noStrike" cap="none">
              <a:solidFill>
                <a:srgbClr val="3F3F3F"/>
              </a:solidFill>
              <a:latin typeface="Trebuchet MS"/>
              <a:ea typeface="Trebuchet MS"/>
              <a:cs typeface="Trebuchet MS"/>
              <a:sym typeface="Trebuchet MS"/>
            </a:endParaRPr>
          </a:p>
        </p:txBody>
      </p:sp>
      <p:pic>
        <p:nvPicPr>
          <p:cNvPr id="238" name="Google Shape;238;p17"/>
          <p:cNvPicPr preferRelativeResize="0"/>
          <p:nvPr/>
        </p:nvPicPr>
        <p:blipFill rotWithShape="1">
          <a:blip r:embed="rId4">
            <a:alphaModFix/>
          </a:blip>
          <a:srcRect/>
          <a:stretch/>
        </p:blipFill>
        <p:spPr>
          <a:xfrm>
            <a:off x="2436901" y="556964"/>
            <a:ext cx="2033162" cy="1456125"/>
          </a:xfrm>
          <a:prstGeom prst="rect">
            <a:avLst/>
          </a:prstGeom>
          <a:noFill/>
          <a:ln>
            <a:noFill/>
          </a:ln>
        </p:spPr>
      </p:pic>
      <p:sp>
        <p:nvSpPr>
          <p:cNvPr id="239" name="Google Shape;239;p17"/>
          <p:cNvSpPr txBox="1"/>
          <p:nvPr/>
        </p:nvSpPr>
        <p:spPr>
          <a:xfrm>
            <a:off x="6253275" y="13668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40" name="Google Shape;240;p17"/>
          <p:cNvSpPr txBox="1"/>
          <p:nvPr/>
        </p:nvSpPr>
        <p:spPr>
          <a:xfrm>
            <a:off x="305300" y="3429000"/>
            <a:ext cx="3002700" cy="738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900" b="1" i="0" u="none" strike="noStrike" cap="none">
              <a:solidFill>
                <a:srgbClr val="3F3F3F"/>
              </a:solidFill>
              <a:latin typeface="Trebuchet MS"/>
              <a:ea typeface="Trebuchet MS"/>
              <a:cs typeface="Trebuchet MS"/>
              <a:sym typeface="Trebuchet MS"/>
            </a:endParaRPr>
          </a:p>
        </p:txBody>
      </p:sp>
      <p:sp>
        <p:nvSpPr>
          <p:cNvPr id="241" name="Google Shape;241;p17"/>
          <p:cNvSpPr txBox="1"/>
          <p:nvPr/>
        </p:nvSpPr>
        <p:spPr>
          <a:xfrm>
            <a:off x="3624288" y="6106800"/>
            <a:ext cx="11652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Arial"/>
              <a:ea typeface="Arial"/>
              <a:cs typeface="Arial"/>
              <a:sym typeface="Arial"/>
            </a:endParaRPr>
          </a:p>
        </p:txBody>
      </p:sp>
      <p:sp>
        <p:nvSpPr>
          <p:cNvPr id="242" name="Google Shape;242;p17"/>
          <p:cNvSpPr txBox="1"/>
          <p:nvPr/>
        </p:nvSpPr>
        <p:spPr>
          <a:xfrm>
            <a:off x="6031825" y="6106788"/>
            <a:ext cx="16548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800"/>
              <a:buFont typeface="Arial"/>
              <a:buNone/>
            </a:pPr>
            <a:endParaRPr sz="1800" b="1" i="0" u="none" strike="noStrike" cap="none">
              <a:solidFill>
                <a:schemeClr val="dk1"/>
              </a:solidFill>
              <a:latin typeface="Arial"/>
              <a:ea typeface="Arial"/>
              <a:cs typeface="Arial"/>
              <a:sym typeface="Arial"/>
            </a:endParaRPr>
          </a:p>
        </p:txBody>
      </p:sp>
      <p:sp>
        <p:nvSpPr>
          <p:cNvPr id="243" name="Google Shape;243;p17"/>
          <p:cNvSpPr txBox="1"/>
          <p:nvPr/>
        </p:nvSpPr>
        <p:spPr>
          <a:xfrm>
            <a:off x="7730425" y="6054900"/>
            <a:ext cx="1654800" cy="663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3F3F3F"/>
              </a:solidFill>
              <a:latin typeface="Trebuchet MS"/>
              <a:ea typeface="Trebuchet MS"/>
              <a:cs typeface="Trebuchet MS"/>
              <a:sym typeface="Trebuchet MS"/>
            </a:endParaRPr>
          </a:p>
        </p:txBody>
      </p:sp>
      <p:sp>
        <p:nvSpPr>
          <p:cNvPr id="244" name="Google Shape;244;p17"/>
          <p:cNvSpPr txBox="1"/>
          <p:nvPr/>
        </p:nvSpPr>
        <p:spPr>
          <a:xfrm>
            <a:off x="5954800" y="1612900"/>
            <a:ext cx="30000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a:solidFill>
                <a:srgbClr val="000000"/>
              </a:solidFill>
              <a:latin typeface="Arial"/>
              <a:ea typeface="Arial"/>
              <a:cs typeface="Arial"/>
              <a:sym typeface="Arial"/>
            </a:endParaRPr>
          </a:p>
        </p:txBody>
      </p:sp>
      <p:pic>
        <p:nvPicPr>
          <p:cNvPr id="245" name="Google Shape;245;p17"/>
          <p:cNvPicPr preferRelativeResize="0"/>
          <p:nvPr/>
        </p:nvPicPr>
        <p:blipFill rotWithShape="1">
          <a:blip r:embed="rId4">
            <a:alphaModFix/>
          </a:blip>
          <a:srcRect/>
          <a:stretch/>
        </p:blipFill>
        <p:spPr>
          <a:xfrm>
            <a:off x="5368189" y="614102"/>
            <a:ext cx="2033162" cy="1456125"/>
          </a:xfrm>
          <a:prstGeom prst="rect">
            <a:avLst/>
          </a:prstGeom>
          <a:noFill/>
          <a:ln>
            <a:noFill/>
          </a:ln>
        </p:spPr>
      </p:pic>
      <p:sp>
        <p:nvSpPr>
          <p:cNvPr id="246" name="Google Shape;246;p17"/>
          <p:cNvSpPr txBox="1"/>
          <p:nvPr/>
        </p:nvSpPr>
        <p:spPr>
          <a:xfrm>
            <a:off x="5010613" y="1964975"/>
            <a:ext cx="27483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a:t>
            </a:r>
            <a:r>
              <a:rPr lang="en-GB" sz="1800" b="1">
                <a:solidFill>
                  <a:schemeClr val="dk1"/>
                </a:solidFill>
              </a:rPr>
              <a:t>Holly </a:t>
            </a:r>
            <a:r>
              <a:rPr lang="en-GB" sz="1800" b="1" i="0" u="none" strike="noStrike" cap="none">
                <a:solidFill>
                  <a:schemeClr val="dk1"/>
                </a:solidFill>
                <a:latin typeface="Arial"/>
                <a:ea typeface="Arial"/>
                <a:cs typeface="Arial"/>
                <a:sym typeface="Arial"/>
              </a:rPr>
              <a:t>- Year 5</a:t>
            </a:r>
            <a:endParaRPr sz="1800" b="1" i="0" u="none" strike="noStrike" cap="none">
              <a:solidFill>
                <a:schemeClr val="dk1"/>
              </a:solidFill>
              <a:latin typeface="Arial"/>
              <a:ea typeface="Arial"/>
              <a:cs typeface="Arial"/>
              <a:sym typeface="Arial"/>
            </a:endParaRPr>
          </a:p>
        </p:txBody>
      </p:sp>
      <p:sp>
        <p:nvSpPr>
          <p:cNvPr id="247" name="Google Shape;247;p17"/>
          <p:cNvSpPr txBox="1"/>
          <p:nvPr/>
        </p:nvSpPr>
        <p:spPr>
          <a:xfrm>
            <a:off x="1470075" y="2070225"/>
            <a:ext cx="3000000" cy="461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Arial"/>
                <a:ea typeface="Arial"/>
                <a:cs typeface="Arial"/>
                <a:sym typeface="Arial"/>
              </a:rPr>
              <a:t>   Nicholas - Year 4</a:t>
            </a:r>
            <a:endParaRPr sz="1800" b="1"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33a8f3736ad_1_0"/>
          <p:cNvSpPr txBox="1">
            <a:spLocks noGrp="1"/>
          </p:cNvSpPr>
          <p:nvPr>
            <p:ph type="subTitle" idx="1"/>
          </p:nvPr>
        </p:nvSpPr>
        <p:spPr>
          <a:xfrm>
            <a:off x="2999656" y="5085184"/>
            <a:ext cx="6400800" cy="1415100"/>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00000"/>
              </a:lnSpc>
              <a:spcBef>
                <a:spcPts val="0"/>
              </a:spcBef>
              <a:spcAft>
                <a:spcPts val="0"/>
              </a:spcAft>
              <a:buSzPct val="80000"/>
              <a:buNone/>
            </a:pPr>
            <a:r>
              <a:rPr lang="en-GB" sz="2400" b="1">
                <a:solidFill>
                  <a:schemeClr val="dk1"/>
                </a:solidFill>
                <a:latin typeface="Century Gothic"/>
                <a:ea typeface="Century Gothic"/>
                <a:cs typeface="Century Gothic"/>
                <a:sym typeface="Century Gothic"/>
              </a:rPr>
              <a:t>Whole School </a:t>
            </a:r>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 </a:t>
            </a:r>
            <a:r>
              <a:rPr lang="en-GB" sz="3600" b="1">
                <a:solidFill>
                  <a:schemeClr val="dk1"/>
                </a:solidFill>
                <a:latin typeface="Century Gothic"/>
                <a:ea typeface="Century Gothic"/>
                <a:cs typeface="Century Gothic"/>
                <a:sym typeface="Century Gothic"/>
              </a:rPr>
              <a:t>Star of the Week </a:t>
            </a:r>
            <a:endParaRPr sz="36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r>
              <a:rPr lang="en-GB" sz="2400" b="1">
                <a:solidFill>
                  <a:schemeClr val="dk1"/>
                </a:solidFill>
                <a:latin typeface="Century Gothic"/>
                <a:ea typeface="Century Gothic"/>
                <a:cs typeface="Century Gothic"/>
                <a:sym typeface="Century Gothic"/>
              </a:rPr>
              <a:t>Friday 18th September 2026</a:t>
            </a:r>
            <a:endParaRPr sz="2400" b="1">
              <a:solidFill>
                <a:schemeClr val="dk1"/>
              </a:solidFill>
              <a:latin typeface="Century Gothic"/>
              <a:ea typeface="Century Gothic"/>
              <a:cs typeface="Century Gothic"/>
              <a:sym typeface="Century Gothic"/>
            </a:endParaRPr>
          </a:p>
          <a:p>
            <a:pPr marL="0" lvl="0" indent="0" algn="ctr" rtl="0">
              <a:lnSpc>
                <a:spcPct val="100000"/>
              </a:lnSpc>
              <a:spcBef>
                <a:spcPts val="1000"/>
              </a:spcBef>
              <a:spcAft>
                <a:spcPts val="0"/>
              </a:spcAft>
              <a:buSzPct val="80000"/>
              <a:buNone/>
            </a:pPr>
            <a:endParaRPr sz="2400" b="1">
              <a:solidFill>
                <a:schemeClr val="dk1"/>
              </a:solidFill>
              <a:latin typeface="Century Gothic"/>
              <a:ea typeface="Century Gothic"/>
              <a:cs typeface="Century Gothic"/>
              <a:sym typeface="Century Gothic"/>
            </a:endParaRPr>
          </a:p>
        </p:txBody>
      </p:sp>
      <p:pic>
        <p:nvPicPr>
          <p:cNvPr id="254" name="Google Shape;254;g33a8f3736ad_1_0" descr="C:\Users\chinkson\AppData\Local\Microsoft\Windows\INetCache\Content.Word\StMarysCatholicSchool_Logo_RGB.PNG"/>
          <p:cNvPicPr preferRelativeResize="0"/>
          <p:nvPr/>
        </p:nvPicPr>
        <p:blipFill rotWithShape="1">
          <a:blip r:embed="rId3">
            <a:alphaModFix/>
          </a:blip>
          <a:srcRect/>
          <a:stretch/>
        </p:blipFill>
        <p:spPr>
          <a:xfrm>
            <a:off x="4986337" y="1700809"/>
            <a:ext cx="2837855" cy="2920404"/>
          </a:xfrm>
          <a:prstGeom prst="rect">
            <a:avLst/>
          </a:prstGeom>
          <a:noFill/>
          <a:ln>
            <a:noFill/>
          </a:ln>
        </p:spPr>
      </p:pic>
      <p:pic>
        <p:nvPicPr>
          <p:cNvPr id="255" name="Google Shape;255;g33a8f3736ad_1_0"/>
          <p:cNvPicPr preferRelativeResize="0"/>
          <p:nvPr/>
        </p:nvPicPr>
        <p:blipFill rotWithShape="1">
          <a:blip r:embed="rId4">
            <a:alphaModFix/>
          </a:blip>
          <a:srcRect/>
          <a:stretch/>
        </p:blipFill>
        <p:spPr>
          <a:xfrm>
            <a:off x="3431704" y="476672"/>
            <a:ext cx="5732555" cy="937289"/>
          </a:xfrm>
          <a:prstGeom prst="rect">
            <a:avLst/>
          </a:prstGeom>
          <a:noFill/>
          <a:ln>
            <a:noFill/>
          </a:ln>
        </p:spPr>
      </p:pic>
      <p:pic>
        <p:nvPicPr>
          <p:cNvPr id="256" name="Google Shape;256;g33a8f3736ad_1_0"/>
          <p:cNvPicPr preferRelativeResize="0"/>
          <p:nvPr/>
        </p:nvPicPr>
        <p:blipFill rotWithShape="1">
          <a:blip r:embed="rId5">
            <a:alphaModFix/>
          </a:blip>
          <a:srcRect/>
          <a:stretch/>
        </p:blipFill>
        <p:spPr>
          <a:xfrm>
            <a:off x="10704512" y="260649"/>
            <a:ext cx="1028691" cy="958552"/>
          </a:xfrm>
          <a:prstGeom prst="rect">
            <a:avLst/>
          </a:prstGeom>
          <a:noFill/>
          <a:ln>
            <a:noFill/>
          </a:ln>
        </p:spPr>
      </p:pic>
      <p:pic>
        <p:nvPicPr>
          <p:cNvPr id="257" name="Google Shape;257;g33a8f3736ad_1_0"/>
          <p:cNvPicPr preferRelativeResize="0"/>
          <p:nvPr/>
        </p:nvPicPr>
        <p:blipFill rotWithShape="1">
          <a:blip r:embed="rId5">
            <a:alphaModFix/>
          </a:blip>
          <a:srcRect/>
          <a:stretch/>
        </p:blipFill>
        <p:spPr>
          <a:xfrm>
            <a:off x="263351" y="188640"/>
            <a:ext cx="1110431" cy="103471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g3faa4d509af_1_0"/>
          <p:cNvSpPr txBox="1">
            <a:spLocks noGrp="1"/>
          </p:cNvSpPr>
          <p:nvPr>
            <p:ph type="ctrTitle"/>
          </p:nvPr>
        </p:nvSpPr>
        <p:spPr>
          <a:xfrm>
            <a:off x="1507075" y="522900"/>
            <a:ext cx="8238300" cy="182070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dk1"/>
              </a:buClr>
              <a:buSzPts val="1100"/>
              <a:buFont typeface="Arial"/>
              <a:buNone/>
            </a:pPr>
            <a:endParaRPr/>
          </a:p>
          <a:p>
            <a:pPr marL="0" lvl="0" indent="0" algn="ctr" rtl="0">
              <a:lnSpc>
                <a:spcPct val="100000"/>
              </a:lnSpc>
              <a:spcBef>
                <a:spcPts val="0"/>
              </a:spcBef>
              <a:spcAft>
                <a:spcPts val="0"/>
              </a:spcAft>
              <a:buClr>
                <a:schemeClr val="dk1"/>
              </a:buClr>
              <a:buSzPts val="1100"/>
              <a:buFont typeface="Arial"/>
              <a:buNone/>
            </a:pPr>
            <a:endParaRPr/>
          </a:p>
          <a:p>
            <a:pPr marL="0" lvl="0" indent="0" algn="ctr" rtl="0">
              <a:lnSpc>
                <a:spcPct val="100000"/>
              </a:lnSpc>
              <a:spcBef>
                <a:spcPts val="0"/>
              </a:spcBef>
              <a:spcAft>
                <a:spcPts val="0"/>
              </a:spcAft>
              <a:buSzPts val="5400"/>
              <a:buNone/>
            </a:pPr>
            <a:endParaRPr/>
          </a:p>
        </p:txBody>
      </p:sp>
      <p:sp>
        <p:nvSpPr>
          <p:cNvPr id="264" name="Google Shape;264;g3faa4d509af_1_0"/>
          <p:cNvSpPr txBox="1"/>
          <p:nvPr/>
        </p:nvSpPr>
        <p:spPr>
          <a:xfrm>
            <a:off x="1448100" y="655750"/>
            <a:ext cx="9303300" cy="16902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Gospel</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Matthew 18:21-35</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2400"/>
              <a:buFont typeface="Arial"/>
              <a:buNone/>
            </a:pPr>
            <a:r>
              <a:rPr lang="en-GB" sz="2400" b="0" i="0" u="none" strike="noStrike" cap="none">
                <a:solidFill>
                  <a:schemeClr val="dk1"/>
                </a:solidFill>
                <a:latin typeface="Century Gothic"/>
                <a:ea typeface="Century Gothic"/>
                <a:cs typeface="Century Gothic"/>
                <a:sym typeface="Century Gothic"/>
              </a:rPr>
              <a:t>‘I do not say to you seven times, but seventy times seven.’</a:t>
            </a:r>
            <a:endParaRPr sz="2400" b="0" i="0" u="none" strike="noStrike" cap="none">
              <a:solidFill>
                <a:schemeClr val="dk1"/>
              </a:solidFill>
              <a:latin typeface="Century Gothic"/>
              <a:ea typeface="Century Gothic"/>
              <a:cs typeface="Century Gothic"/>
              <a:sym typeface="Century Gothic"/>
            </a:endParaRPr>
          </a:p>
          <a:p>
            <a:pPr marL="0" marR="0" lvl="0" indent="0" algn="ctr" rtl="0">
              <a:lnSpc>
                <a:spcPct val="115000"/>
              </a:lnSpc>
              <a:spcBef>
                <a:spcPts val="0"/>
              </a:spcBef>
              <a:spcAft>
                <a:spcPts val="0"/>
              </a:spcAft>
              <a:buClr>
                <a:srgbClr val="000000"/>
              </a:buClr>
              <a:buSzPts val="1500"/>
              <a:buFont typeface="Arial"/>
              <a:buNone/>
            </a:pPr>
            <a:endParaRPr sz="1500" b="0" i="0" u="none" strike="noStrike" cap="none">
              <a:solidFill>
                <a:schemeClr val="dk1"/>
              </a:solidFill>
              <a:latin typeface="Century Gothic"/>
              <a:ea typeface="Century Gothic"/>
              <a:cs typeface="Century Gothic"/>
              <a:sym typeface="Century Gothic"/>
            </a:endParaRPr>
          </a:p>
        </p:txBody>
      </p:sp>
      <p:pic>
        <p:nvPicPr>
          <p:cNvPr id="265" name="Google Shape;265;g3faa4d509af_1_0"/>
          <p:cNvPicPr preferRelativeResize="0"/>
          <p:nvPr/>
        </p:nvPicPr>
        <p:blipFill rotWithShape="1">
          <a:blip r:embed="rId3">
            <a:alphaModFix/>
          </a:blip>
          <a:srcRect/>
          <a:stretch/>
        </p:blipFill>
        <p:spPr>
          <a:xfrm>
            <a:off x="4693588" y="2345950"/>
            <a:ext cx="2804834" cy="42072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g3faa4d509af_1_7"/>
          <p:cNvSpPr txBox="1">
            <a:spLocks noGrp="1"/>
          </p:cNvSpPr>
          <p:nvPr>
            <p:ph type="ctrTitle"/>
          </p:nvPr>
        </p:nvSpPr>
        <p:spPr>
          <a:xfrm>
            <a:off x="6571100" y="532800"/>
            <a:ext cx="4426500" cy="4521900"/>
          </a:xfrm>
          <a:prstGeom prst="rect">
            <a:avLst/>
          </a:prstGeom>
          <a:noFill/>
          <a:ln>
            <a:noFill/>
          </a:ln>
        </p:spPr>
        <p:txBody>
          <a:bodyPr spcFirstLastPara="1" wrap="square" lIns="91425" tIns="45700" rIns="91425" bIns="45700" anchor="b" anchorCtr="0">
            <a:noAutofit/>
          </a:bodyPr>
          <a:lstStyle/>
          <a:p>
            <a:pPr marL="0" lvl="0" indent="0" algn="l" rtl="0">
              <a:lnSpc>
                <a:spcPct val="171818"/>
              </a:lnSpc>
              <a:spcBef>
                <a:spcPts val="0"/>
              </a:spcBef>
              <a:spcAft>
                <a:spcPts val="0"/>
              </a:spcAft>
              <a:buSzPts val="5400"/>
              <a:buNone/>
            </a:pPr>
            <a:r>
              <a:rPr lang="en-GB" sz="3000" b="1">
                <a:solidFill>
                  <a:schemeClr val="dk1"/>
                </a:solidFill>
                <a:highlight>
                  <a:srgbClr val="FFFFFF"/>
                </a:highlight>
                <a:latin typeface="Century Gothic"/>
                <a:ea typeface="Century Gothic"/>
                <a:cs typeface="Century Gothic"/>
                <a:sym typeface="Century Gothic"/>
              </a:rPr>
              <a:t>Let us pray</a:t>
            </a:r>
            <a:r>
              <a:rPr lang="en-GB" sz="1800">
                <a:solidFill>
                  <a:schemeClr val="dk1"/>
                </a:solidFill>
                <a:highlight>
                  <a:srgbClr val="FFFFFF"/>
                </a:highlight>
                <a:latin typeface="Century Gothic"/>
                <a:ea typeface="Century Gothic"/>
                <a:cs typeface="Century Gothic"/>
                <a:sym typeface="Century Gothic"/>
              </a:rPr>
              <a:t>.</a:t>
            </a:r>
            <a:endParaRPr sz="1800">
              <a:solidFill>
                <a:schemeClr val="dk1"/>
              </a:solidFill>
              <a:highlight>
                <a:srgbClr val="FFFFFF"/>
              </a:highlight>
              <a:latin typeface="Century Gothic"/>
              <a:ea typeface="Century Gothic"/>
              <a:cs typeface="Century Gothic"/>
              <a:sym typeface="Century Gothic"/>
            </a:endParaRPr>
          </a:p>
          <a:p>
            <a:pPr marL="0" lvl="0" indent="0" algn="ctr"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"Dear God, thank you for loving us and forgiving us when we make mistakes. Forgiveness can be very hard for us to do on our own. Please give us big hearts full of your love, and help us to choose to forgive others just like you forgive us. Amen."</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GB" sz="1800">
                <a:solidFill>
                  <a:schemeClr val="dk1"/>
                </a:solidFill>
                <a:highlight>
                  <a:srgbClr val="FFFFFF"/>
                </a:highlight>
                <a:latin typeface="Century Gothic"/>
                <a:ea typeface="Century Gothic"/>
                <a:cs typeface="Century Gothic"/>
                <a:sym typeface="Century Gothic"/>
              </a:rPr>
              <a:t> </a:t>
            </a: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80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a:p>
            <a:pPr marL="0" lvl="0" indent="0" algn="l" rtl="0">
              <a:lnSpc>
                <a:spcPct val="171818"/>
              </a:lnSpc>
              <a:spcBef>
                <a:spcPts val="0"/>
              </a:spcBef>
              <a:spcAft>
                <a:spcPts val="0"/>
              </a:spcAft>
              <a:buSzPts val="5400"/>
              <a:buNone/>
            </a:pPr>
            <a:endParaRPr sz="1800">
              <a:solidFill>
                <a:schemeClr val="dk1"/>
              </a:solidFill>
              <a:highlight>
                <a:srgbClr val="FFFFFF"/>
              </a:highlight>
              <a:latin typeface="Century Gothic"/>
              <a:ea typeface="Century Gothic"/>
              <a:cs typeface="Century Gothic"/>
              <a:sym typeface="Century Gothic"/>
            </a:endParaRPr>
          </a:p>
        </p:txBody>
      </p:sp>
      <p:pic>
        <p:nvPicPr>
          <p:cNvPr id="272" name="Google Shape;272;g3faa4d509af_1_7"/>
          <p:cNvPicPr preferRelativeResize="0"/>
          <p:nvPr/>
        </p:nvPicPr>
        <p:blipFill rotWithShape="1">
          <a:blip r:embed="rId3">
            <a:alphaModFix/>
          </a:blip>
          <a:srcRect/>
          <a:stretch/>
        </p:blipFill>
        <p:spPr>
          <a:xfrm>
            <a:off x="452950" y="2611450"/>
            <a:ext cx="5143500" cy="3429000"/>
          </a:xfrm>
          <a:prstGeom prst="rect">
            <a:avLst/>
          </a:prstGeom>
          <a:noFill/>
          <a:ln>
            <a:noFill/>
          </a:ln>
        </p:spPr>
      </p:pic>
    </p:spTree>
  </p:cSld>
  <p:clrMapOvr>
    <a:masterClrMapping/>
  </p:clrMapOvr>
</p:sld>
</file>

<file path=ppt/theme/theme1.xml><?xml version="1.0" encoding="utf-8"?>
<a:theme xmlns:a="http://schemas.openxmlformats.org/drawingml/2006/main" name="Facet">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399</Words>
  <Application>Microsoft Office PowerPoint</Application>
  <PresentationFormat>Widescreen</PresentationFormat>
  <Paragraphs>86</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Century Gothic</vt:lpstr>
      <vt:lpstr>Calibri</vt:lpstr>
      <vt:lpstr>Arial</vt:lpstr>
      <vt:lpstr>Noto Sans Symbols</vt:lpstr>
      <vt:lpstr>Times New Roman</vt:lpstr>
      <vt:lpstr>Trebuchet MS</vt:lpstr>
      <vt:lpstr>Facet</vt:lpstr>
      <vt:lpstr>PowerPoint Presentation</vt:lpstr>
      <vt:lpstr>PowerPoint Presentation</vt:lpstr>
      <vt:lpstr>EYFS Kenza  For her amazing progress in phonics and handwriting.   Miss Barker</vt:lpstr>
      <vt:lpstr>PowerPoint Presentation</vt:lpstr>
      <vt:lpstr>PowerPoint Presentation</vt:lpstr>
      <vt:lpstr>PowerPoint Presentation</vt:lpstr>
      <vt:lpstr>PowerPoint Presentation</vt:lpstr>
      <vt:lpstr>PowerPoint Presentation</vt:lpstr>
      <vt:lpstr>PowerPoint Presentation</vt:lpstr>
      <vt:lpstr>Attendance Weekly Leaders</vt:lpstr>
      <vt:lpstr>PowerPoint Presentation</vt:lpstr>
      <vt:lpstr>PowerPoint Presentation</vt:lpstr>
      <vt:lpstr>  </vt:lpstr>
      <vt:lpstr>Let us pray. "Dear God, thank you for loving us and forgiving us when we make mistakes. Forgiveness can be very hard for us to do on our own. Please give us big hearts full of your love, and help us to choose to forgive others just like you forgive us. Amen."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smusto</dc:creator>
  <cp:lastModifiedBy>M Tusting</cp:lastModifiedBy>
  <cp:revision>2</cp:revision>
  <dcterms:created xsi:type="dcterms:W3CDTF">2015-01-15T13:45:53Z</dcterms:created>
  <dcterms:modified xsi:type="dcterms:W3CDTF">2026-09-25T13:32:40Z</dcterms:modified>
</cp:coreProperties>
</file>