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797675" cy="9926638"/>
  <p:embeddedFontLst>
    <p:embeddedFont>
      <p:font typeface="Trebuchet MS" panose="020B0603020202020204" pitchFamily="3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omic Sans MS" panose="030F0702030302020204" pitchFamily="66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jD9mv0mVy03ODaYqb+9ZBwcAZx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92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1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90b5d5422_3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g3590b5d542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b58471848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g3b58471848d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g3b58471848d_1_0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8e8cac009e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g38e8cac009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1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17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3a8f3736a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33a8f3736ad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g33a8f3736ad_1_0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fc700b20f8_2_6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2fc700b20f8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c7ac53583b_0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g3c7ac5358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997bb888e0_4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3997bb888e0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c6093c3d02_5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3c6093c3d02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1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1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19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1" name="Google Shape;31;p19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1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9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34" name="Google Shape;34;p19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35" name="Google Shape;35;p1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36" name="Google Shape;36;p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9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19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8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EF8B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0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3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4" name="Google Shape;14;p1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17" name="Google Shape;17;p1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18" name="Google Shape;18;p1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19" name="Google Shape;19;p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27th February 2026 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1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4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3590b5d5422_3_0"/>
          <p:cNvSpPr txBox="1">
            <a:spLocks noGrp="1"/>
          </p:cNvSpPr>
          <p:nvPr>
            <p:ph type="body" idx="1"/>
          </p:nvPr>
        </p:nvSpPr>
        <p:spPr>
          <a:xfrm>
            <a:off x="1643775" y="4600075"/>
            <a:ext cx="89388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4319"/>
              <a:buNone/>
            </a:pPr>
            <a:endParaRPr sz="335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Year 4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For his hard work and willingness to have a go.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Mr Whear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664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33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41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g3590b5d5422_3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58331" y="252975"/>
            <a:ext cx="3221457" cy="429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b58471848d_1_0"/>
          <p:cNvSpPr txBox="1">
            <a:spLocks noGrp="1"/>
          </p:cNvSpPr>
          <p:nvPr>
            <p:ph type="body" idx="1"/>
          </p:nvPr>
        </p:nvSpPr>
        <p:spPr>
          <a:xfrm>
            <a:off x="190625" y="3988425"/>
            <a:ext cx="10314000" cy="2185800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3333"/>
              <a:buNone/>
            </a:pPr>
            <a:endParaRPr sz="7200" b="1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Year 5</a:t>
            </a:r>
            <a:endParaRPr sz="72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6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exceptional work in our Design and Technology (DT) lesson; producing a fantastic prototype from card to create simple automata. </a:t>
            </a:r>
            <a:endParaRPr sz="66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6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Franzen, your positive energy and attitude to the task was absolutely spot on!  Keep it up!</a:t>
            </a:r>
            <a:endParaRPr sz="66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6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Ms Bakali</a:t>
            </a:r>
            <a:endParaRPr sz="66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66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66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11600" b="1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12400" b="1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9655"/>
              <a:buFont typeface="Arial"/>
              <a:buNone/>
            </a:pPr>
            <a:endParaRPr sz="2900" b="1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Mrs.Bakali</a:t>
            </a:r>
            <a:endParaRPr sz="72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320000"/>
              <a:buNone/>
            </a:pPr>
            <a:endParaRPr/>
          </a:p>
        </p:txBody>
      </p:sp>
      <p:pic>
        <p:nvPicPr>
          <p:cNvPr id="234" name="Google Shape;234;g3b58471848d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6450" y="304800"/>
            <a:ext cx="2462345" cy="368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g38e8cac009e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38e8cac009e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38e8cac009e_1_0"/>
          <p:cNvSpPr txBox="1">
            <a:spLocks noGrp="1"/>
          </p:cNvSpPr>
          <p:nvPr>
            <p:ph type="body" idx="1"/>
          </p:nvPr>
        </p:nvSpPr>
        <p:spPr>
          <a:xfrm>
            <a:off x="1111025" y="4608525"/>
            <a:ext cx="8938800" cy="21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2843"/>
              <a:buNone/>
            </a:pPr>
            <a:endParaRPr sz="335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8800" b="1">
                <a:latin typeface="Century Gothic"/>
                <a:ea typeface="Century Gothic"/>
                <a:cs typeface="Century Gothic"/>
                <a:sym typeface="Century Gothic"/>
              </a:rPr>
              <a:t>Year 6</a:t>
            </a:r>
            <a:endParaRPr sz="8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7000" b="1">
                <a:latin typeface="Century Gothic"/>
                <a:ea typeface="Century Gothic"/>
                <a:cs typeface="Century Gothic"/>
                <a:sym typeface="Century Gothic"/>
              </a:rPr>
              <a:t>For her exceptional hard work in all areas of her school life.</a:t>
            </a:r>
            <a:r>
              <a:rPr lang="en-GB" sz="58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GB" sz="58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Mr Cherfi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664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33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41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2" name="Google Shape;242;g38e8cac009e_1_0" title="IMG_3602.HEIC"/>
          <p:cNvPicPr preferRelativeResize="0"/>
          <p:nvPr/>
        </p:nvPicPr>
        <p:blipFill rotWithShape="1">
          <a:blip r:embed="rId4">
            <a:alphaModFix/>
          </a:blip>
          <a:srcRect l="9645" t="7575" r="6256" b="19917"/>
          <a:stretch/>
        </p:blipFill>
        <p:spPr>
          <a:xfrm>
            <a:off x="3973738" y="630825"/>
            <a:ext cx="3213373" cy="369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2"/>
          <p:cNvSpPr txBox="1">
            <a:spLocks noGrp="1"/>
          </p:cNvSpPr>
          <p:nvPr>
            <p:ph type="title"/>
          </p:nvPr>
        </p:nvSpPr>
        <p:spPr>
          <a:xfrm>
            <a:off x="3575720" y="332656"/>
            <a:ext cx="5328600" cy="7647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GB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Readers</a:t>
            </a:r>
            <a:endParaRPr/>
          </a:p>
        </p:txBody>
      </p:sp>
      <p:sp>
        <p:nvSpPr>
          <p:cNvPr id="248" name="Google Shape;248;p42"/>
          <p:cNvSpPr/>
          <p:nvPr/>
        </p:nvSpPr>
        <p:spPr>
          <a:xfrm>
            <a:off x="10488488" y="5171122"/>
            <a:ext cx="189900" cy="189900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9" name="Google Shape;249;p42"/>
          <p:cNvSpPr/>
          <p:nvPr/>
        </p:nvSpPr>
        <p:spPr>
          <a:xfrm>
            <a:off x="10959457" y="5136648"/>
            <a:ext cx="189900" cy="189900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0" name="Google Shape;250;p4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1504" y="337195"/>
            <a:ext cx="800021" cy="74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217" y="347415"/>
            <a:ext cx="798645" cy="749873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2"/>
          <p:cNvSpPr/>
          <p:nvPr/>
        </p:nvSpPr>
        <p:spPr>
          <a:xfrm>
            <a:off x="778200" y="1923325"/>
            <a:ext cx="8986500" cy="3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Y1 - Malayah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Y2 - Kurtny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Y3 - Novena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Y4 - George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Y5 - Nelly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Y6 - Zamarah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8265" y="2067597"/>
            <a:ext cx="3672408" cy="181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65149" y="4532751"/>
            <a:ext cx="3683280" cy="2135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287" y="66994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03363" y="2940389"/>
            <a:ext cx="2033162" cy="145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7"/>
          <p:cNvSpPr txBox="1"/>
          <p:nvPr/>
        </p:nvSpPr>
        <p:spPr>
          <a:xfrm>
            <a:off x="6189225" y="5704950"/>
            <a:ext cx="313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4" name="Google Shape;264;p17"/>
          <p:cNvSpPr txBox="1"/>
          <p:nvPr/>
        </p:nvSpPr>
        <p:spPr>
          <a:xfrm>
            <a:off x="1840325" y="4586475"/>
            <a:ext cx="2296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7"/>
          <p:cNvSpPr txBox="1"/>
          <p:nvPr/>
        </p:nvSpPr>
        <p:spPr>
          <a:xfrm>
            <a:off x="5801875" y="5460950"/>
            <a:ext cx="3002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13825" y="2719000"/>
            <a:ext cx="2134700" cy="16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7"/>
          <p:cNvSpPr txBox="1"/>
          <p:nvPr/>
        </p:nvSpPr>
        <p:spPr>
          <a:xfrm>
            <a:off x="4069475" y="1892675"/>
            <a:ext cx="333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Nazrawi - Y6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0813" y="666114"/>
            <a:ext cx="2033162" cy="145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7"/>
          <p:cNvSpPr txBox="1"/>
          <p:nvPr/>
        </p:nvSpPr>
        <p:spPr>
          <a:xfrm flipH="1">
            <a:off x="1147675" y="4396525"/>
            <a:ext cx="313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</a:rPr>
              <a:t>Albie - Y2</a:t>
            </a:r>
            <a:endParaRPr sz="18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3a8f3736ad_1_0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27th February  2026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6" name="Google Shape;276;g33a8f3736ad_1_0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33a8f3736ad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5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668" y="334971"/>
            <a:ext cx="1008112" cy="94090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"/>
          <p:cNvSpPr/>
          <p:nvPr/>
        </p:nvSpPr>
        <p:spPr>
          <a:xfrm>
            <a:off x="2063552" y="334971"/>
            <a:ext cx="8814284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Father who art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Hallowed be Thy 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Kingdom come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will be done on Earth as it is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 us this day our daily bread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forgive us our trespasses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we forgive those who trespass against 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lead us not into temptation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 deliver us from evil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" descr="Blog | Mary, Mother of the Chu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5840" y="3789040"/>
            <a:ext cx="3335005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0496" y="360822"/>
            <a:ext cx="1008112" cy="940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" descr="Mary, Mother Of Jesus Madonna, PNG, 588x792px, Mary, Art, Ave Maria, Child  Jesus, Christianity Download Fr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7863" y="404664"/>
            <a:ext cx="2109187" cy="240558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"/>
          <p:cNvSpPr txBox="1">
            <a:spLocks noGrp="1"/>
          </p:cNvSpPr>
          <p:nvPr>
            <p:ph type="body" idx="1"/>
          </p:nvPr>
        </p:nvSpPr>
        <p:spPr>
          <a:xfrm>
            <a:off x="3347051" y="774620"/>
            <a:ext cx="5125214" cy="580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Hail Mary, Full of Grace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Lord is with Thee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Blessed are Thou amongst women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Blessed is the fruit of Thy womb, Jesus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Holy Mary , Mother of God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 for us sinners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 and in the hour of our death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280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9" name="Google Shape;169;p3" descr="Mary, Mother of Jesus – Dioces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6320" y="4243415"/>
            <a:ext cx="2520280" cy="235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923" y="188640"/>
            <a:ext cx="988523" cy="92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/>
          <p:nvPr/>
        </p:nvSpPr>
        <p:spPr>
          <a:xfrm>
            <a:off x="2135560" y="764704"/>
            <a:ext cx="6048672" cy="483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 Mary’s School Prayer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Holy Mary,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Mother and Patron of our school, 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Turn your eyes of mercy towards 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we may love God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all our hearts!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imitate the tenderness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your Son, Jesus,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showing love and respect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each person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ourselves as children of God.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Guided by the Holy Spirit,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create the school,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Mercy and Compassion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centre of our lives.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79" cy="3523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fc700b20f8_2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80" cy="352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fc700b20f8_2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6600" y="968275"/>
            <a:ext cx="6704976" cy="52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c7ac53583b_0_0"/>
          <p:cNvSpPr txBox="1">
            <a:spLocks noGrp="1"/>
          </p:cNvSpPr>
          <p:nvPr>
            <p:ph type="body" idx="1"/>
          </p:nvPr>
        </p:nvSpPr>
        <p:spPr>
          <a:xfrm>
            <a:off x="1634250" y="4096250"/>
            <a:ext cx="8414400" cy="25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2262" b="1">
                <a:latin typeface="Century Gothic"/>
                <a:ea typeface="Century Gothic"/>
                <a:cs typeface="Century Gothic"/>
                <a:sym typeface="Century Gothic"/>
              </a:rPr>
              <a:t>Reception </a:t>
            </a:r>
            <a:endParaRPr sz="2262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462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662" b="1">
                <a:latin typeface="Century Gothic"/>
                <a:ea typeface="Century Gothic"/>
                <a:cs typeface="Century Gothic"/>
                <a:sym typeface="Century Gothic"/>
              </a:rPr>
              <a:t>For his amazing effort this week and concentration in independent maths activities.   </a:t>
            </a:r>
            <a:endParaRPr sz="1662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462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762" b="1">
                <a:latin typeface="Century Gothic"/>
                <a:ea typeface="Century Gothic"/>
                <a:cs typeface="Century Gothic"/>
                <a:sym typeface="Century Gothic"/>
              </a:rPr>
              <a:t>Miss Barker  </a:t>
            </a:r>
            <a:endParaRPr sz="1270"/>
          </a:p>
        </p:txBody>
      </p:sp>
      <p:pic>
        <p:nvPicPr>
          <p:cNvPr id="193" name="Google Shape;193;g3c7ac53583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3c7ac53583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3c7ac53583b_0_0" title="Gi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9831" y="331900"/>
            <a:ext cx="2843588" cy="379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7"/>
          <p:cNvSpPr txBox="1">
            <a:spLocks noGrp="1"/>
          </p:cNvSpPr>
          <p:nvPr>
            <p:ph type="body" idx="1"/>
          </p:nvPr>
        </p:nvSpPr>
        <p:spPr>
          <a:xfrm>
            <a:off x="2019875" y="4231375"/>
            <a:ext cx="6939600" cy="18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1394"/>
              <a:buNone/>
            </a:pPr>
            <a:endParaRPr sz="23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GB" sz="7000" b="1">
                <a:latin typeface="Century Gothic"/>
                <a:ea typeface="Century Gothic"/>
                <a:cs typeface="Century Gothic"/>
                <a:sym typeface="Century Gothic"/>
              </a:rPr>
              <a:t>Year 1</a:t>
            </a:r>
            <a:endParaRPr sz="7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7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GB" sz="7000" b="1">
                <a:latin typeface="Century Gothic"/>
                <a:ea typeface="Century Gothic"/>
                <a:cs typeface="Century Gothic"/>
                <a:sym typeface="Century Gothic"/>
              </a:rPr>
              <a:t>For putting so much effort into her work and making positive choices!</a:t>
            </a:r>
            <a:endParaRPr sz="7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7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GB" sz="7000" b="1">
                <a:latin typeface="Century Gothic"/>
                <a:ea typeface="Century Gothic"/>
                <a:cs typeface="Century Gothic"/>
                <a:sym typeface="Century Gothic"/>
              </a:rPr>
              <a:t>Miss Flashman</a:t>
            </a:r>
            <a:endParaRPr sz="7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7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1" name="Google Shape;20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7"/>
          <p:cNvPicPr preferRelativeResize="0"/>
          <p:nvPr/>
        </p:nvPicPr>
        <p:blipFill rotWithShape="1">
          <a:blip r:embed="rId4">
            <a:alphaModFix/>
          </a:blip>
          <a:srcRect l="21276" t="17642" r="8987" b="19324"/>
          <a:stretch/>
        </p:blipFill>
        <p:spPr>
          <a:xfrm>
            <a:off x="3861550" y="429275"/>
            <a:ext cx="3256251" cy="3924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997bb888e0_4_0"/>
          <p:cNvSpPr txBox="1">
            <a:spLocks noGrp="1"/>
          </p:cNvSpPr>
          <p:nvPr>
            <p:ph type="body" idx="1"/>
          </p:nvPr>
        </p:nvSpPr>
        <p:spPr>
          <a:xfrm>
            <a:off x="2460900" y="4860300"/>
            <a:ext cx="6717900" cy="17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1394"/>
              <a:buNone/>
            </a:pPr>
            <a:endParaRPr sz="23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Year 2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For being an absolute superstar everyday!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11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Miss Sweet </a:t>
            </a:r>
            <a:endParaRPr sz="5600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12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9" name="Google Shape;209;g3997bb888e0_4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3997bb888e0_4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3997bb888e0_4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1544" y="331900"/>
            <a:ext cx="3416627" cy="4555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c6093c3d02_5_0"/>
          <p:cNvSpPr txBox="1">
            <a:spLocks noGrp="1"/>
          </p:cNvSpPr>
          <p:nvPr>
            <p:ph type="body" idx="1"/>
          </p:nvPr>
        </p:nvSpPr>
        <p:spPr>
          <a:xfrm>
            <a:off x="1153599" y="4833326"/>
            <a:ext cx="10119600" cy="16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2043" b="1">
                <a:latin typeface="Century Gothic"/>
                <a:ea typeface="Century Gothic"/>
                <a:cs typeface="Century Gothic"/>
                <a:sym typeface="Century Gothic"/>
              </a:rPr>
              <a:t>Year 3</a:t>
            </a: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</a:pPr>
            <a:r>
              <a:rPr lang="en-GB" sz="2043" b="1">
                <a:latin typeface="Century Gothic"/>
                <a:ea typeface="Century Gothic"/>
                <a:cs typeface="Century Gothic"/>
                <a:sym typeface="Century Gothic"/>
              </a:rPr>
              <a:t>For a huge improvement in everything she does.</a:t>
            </a: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52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2174" b="1">
                <a:latin typeface="Century Gothic"/>
                <a:ea typeface="Century Gothic"/>
                <a:cs typeface="Century Gothic"/>
                <a:sym typeface="Century Gothic"/>
              </a:rPr>
              <a:t>Mr. Larke</a:t>
            </a:r>
            <a:endParaRPr sz="2174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7" name="Google Shape;217;g3c6093c3d02_5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3c6093c3d02_5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3c6093c3d02_5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1475" y="719300"/>
            <a:ext cx="2983850" cy="381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ge Re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</Words>
  <Application>Microsoft Office PowerPoint</Application>
  <PresentationFormat>Widescreen</PresentationFormat>
  <Paragraphs>114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Times New Roman</vt:lpstr>
      <vt:lpstr>Trebuchet MS</vt:lpstr>
      <vt:lpstr>Century Gothic</vt:lpstr>
      <vt:lpstr>Calibri</vt:lpstr>
      <vt:lpstr>Arial</vt:lpstr>
      <vt:lpstr>Noto Sans Symbols</vt:lpstr>
      <vt:lpstr>Comic Sans MS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 Readers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smusto</dc:creator>
  <cp:lastModifiedBy>M Tusting</cp:lastModifiedBy>
  <cp:revision>2</cp:revision>
  <dcterms:created xsi:type="dcterms:W3CDTF">2015-01-15T13:45:53Z</dcterms:created>
  <dcterms:modified xsi:type="dcterms:W3CDTF">2026-02-27T09:53:48Z</dcterms:modified>
</cp:coreProperties>
</file>