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797675" cy="9926638"/>
  <p:embeddedFontLs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Trebuchet MS" panose="020B0603020202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jbYua6Rh6agpf6ubTsyRpJ9Mof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92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1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90b5d5422_3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3590b5d542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1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p17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3a8f3736a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g33a8f3736ad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g33a8f3736ad_1_0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fc700b20f8_2_6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2fc700b20f8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1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1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19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1" name="Google Shape;31;p19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1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9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34" name="Google Shape;34;p19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35" name="Google Shape;35;p1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36" name="Google Shape;36;p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9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19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8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EF8B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0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3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4" name="Google Shape;14;p1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17" name="Google Shape;17;p1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18" name="Google Shape;18;p1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19" name="Google Shape;19;p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27th June 2025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1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4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3590b5d5422_3_0" title="Alessia new.jpg"/>
          <p:cNvPicPr preferRelativeResize="0"/>
          <p:nvPr/>
        </p:nvPicPr>
        <p:blipFill rotWithShape="1">
          <a:blip r:embed="rId4">
            <a:alphaModFix/>
          </a:blip>
          <a:srcRect l="4931" t="15918" r="7768" b="14476"/>
          <a:stretch/>
        </p:blipFill>
        <p:spPr>
          <a:xfrm>
            <a:off x="2020100" y="870200"/>
            <a:ext cx="3080041" cy="327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3590b5d5422_3_0" title="Franzen new.jpg"/>
          <p:cNvPicPr preferRelativeResize="0"/>
          <p:nvPr/>
        </p:nvPicPr>
        <p:blipFill rotWithShape="1">
          <a:blip r:embed="rId5">
            <a:alphaModFix/>
          </a:blip>
          <a:srcRect l="12707" t="19593" r="7522" b="14476"/>
          <a:stretch/>
        </p:blipFill>
        <p:spPr>
          <a:xfrm>
            <a:off x="6096000" y="870200"/>
            <a:ext cx="2971549" cy="3274563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3590b5d5422_3_0"/>
          <p:cNvSpPr txBox="1">
            <a:spLocks noGrp="1"/>
          </p:cNvSpPr>
          <p:nvPr>
            <p:ph type="body" idx="1"/>
          </p:nvPr>
        </p:nvSpPr>
        <p:spPr>
          <a:xfrm>
            <a:off x="1636825" y="4790650"/>
            <a:ext cx="7220700" cy="14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2843"/>
              <a:buNone/>
            </a:pPr>
            <a:endParaRPr sz="335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841" b="1">
                <a:latin typeface="Century Gothic"/>
                <a:ea typeface="Century Gothic"/>
                <a:cs typeface="Century Gothic"/>
                <a:sym typeface="Century Gothic"/>
              </a:rPr>
              <a:t>Year 4</a:t>
            </a:r>
            <a:endParaRPr sz="784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753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GB" sz="6733" b="1">
                <a:latin typeface="Century Gothic"/>
                <a:ea typeface="Century Gothic"/>
                <a:cs typeface="Century Gothic"/>
                <a:sym typeface="Century Gothic"/>
              </a:rPr>
              <a:t>For their excellent focus and effort in all work this week, particularly in writing</a:t>
            </a:r>
            <a:endParaRPr sz="673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GB" sz="7441" b="1">
                <a:latin typeface="Century Gothic"/>
                <a:ea typeface="Century Gothic"/>
                <a:cs typeface="Century Gothic"/>
                <a:sym typeface="Century Gothic"/>
              </a:rPr>
              <a:t>Miss Forrest</a:t>
            </a:r>
            <a:endParaRPr sz="7441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"/>
          <p:cNvSpPr txBox="1">
            <a:spLocks noGrp="1"/>
          </p:cNvSpPr>
          <p:nvPr>
            <p:ph type="body" idx="1"/>
          </p:nvPr>
        </p:nvSpPr>
        <p:spPr>
          <a:xfrm>
            <a:off x="1746033" y="4737368"/>
            <a:ext cx="8886600" cy="14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Year 5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The Whole Class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For performing like West End Superstars!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Mr Larke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</a:pPr>
            <a:endParaRPr sz="750"/>
          </a:p>
        </p:txBody>
      </p:sp>
      <p:pic>
        <p:nvPicPr>
          <p:cNvPr id="235" name="Google Shape;23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8906" y="178200"/>
            <a:ext cx="5910093" cy="4432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2"/>
          <p:cNvSpPr txBox="1">
            <a:spLocks noGrp="1"/>
          </p:cNvSpPr>
          <p:nvPr>
            <p:ph type="title"/>
          </p:nvPr>
        </p:nvSpPr>
        <p:spPr>
          <a:xfrm>
            <a:off x="3575720" y="332656"/>
            <a:ext cx="5328592" cy="7646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GB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Readers</a:t>
            </a:r>
            <a:endParaRPr/>
          </a:p>
        </p:txBody>
      </p:sp>
      <p:sp>
        <p:nvSpPr>
          <p:cNvPr id="243" name="Google Shape;243;p42"/>
          <p:cNvSpPr/>
          <p:nvPr/>
        </p:nvSpPr>
        <p:spPr>
          <a:xfrm>
            <a:off x="10488488" y="5171122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4" name="Google Shape;244;p42"/>
          <p:cNvSpPr/>
          <p:nvPr/>
        </p:nvSpPr>
        <p:spPr>
          <a:xfrm>
            <a:off x="10959457" y="5136648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5" name="Google Shape;245;p4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1504" y="337195"/>
            <a:ext cx="800021" cy="74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217" y="347415"/>
            <a:ext cx="798645" cy="749873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2"/>
          <p:cNvSpPr/>
          <p:nvPr/>
        </p:nvSpPr>
        <p:spPr>
          <a:xfrm>
            <a:off x="440700" y="1981675"/>
            <a:ext cx="8986500" cy="3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Y1 - Torrah-Leigh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Y2 - Luna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Y3 - Savannah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Y4 - Alby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Y5 - Tommy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Y6 - Stefan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8265" y="2067597"/>
            <a:ext cx="3672408" cy="181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65149" y="4532751"/>
            <a:ext cx="3683280" cy="2135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287" y="66994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7"/>
          <p:cNvSpPr txBox="1"/>
          <p:nvPr/>
        </p:nvSpPr>
        <p:spPr>
          <a:xfrm>
            <a:off x="186475" y="2763250"/>
            <a:ext cx="313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8" name="Google Shape;25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4888" y="4464251"/>
            <a:ext cx="2033162" cy="145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7"/>
          <p:cNvSpPr txBox="1"/>
          <p:nvPr/>
        </p:nvSpPr>
        <p:spPr>
          <a:xfrm>
            <a:off x="3581375" y="2128325"/>
            <a:ext cx="313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0" name="Google Shape;260;p17"/>
          <p:cNvSpPr txBox="1"/>
          <p:nvPr/>
        </p:nvSpPr>
        <p:spPr>
          <a:xfrm>
            <a:off x="6758800" y="2646288"/>
            <a:ext cx="313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1" name="Google Shape;26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3975" y="1516275"/>
            <a:ext cx="2134700" cy="16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7"/>
          <p:cNvSpPr txBox="1"/>
          <p:nvPr/>
        </p:nvSpPr>
        <p:spPr>
          <a:xfrm>
            <a:off x="6189225" y="5704950"/>
            <a:ext cx="313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3" name="Google Shape;26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89600" y="4464250"/>
            <a:ext cx="2134700" cy="167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9750" y="2285550"/>
            <a:ext cx="2134700" cy="167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65675" y="3783450"/>
            <a:ext cx="2134700" cy="167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5775" y="608025"/>
            <a:ext cx="2134700" cy="16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7"/>
          <p:cNvSpPr txBox="1"/>
          <p:nvPr/>
        </p:nvSpPr>
        <p:spPr>
          <a:xfrm>
            <a:off x="2957725" y="2184600"/>
            <a:ext cx="313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Y4 - Nelly</a:t>
            </a:r>
            <a:endParaRPr sz="18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8" name="Google Shape;26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444100"/>
            <a:ext cx="2134700" cy="16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7"/>
          <p:cNvSpPr txBox="1"/>
          <p:nvPr/>
        </p:nvSpPr>
        <p:spPr>
          <a:xfrm>
            <a:off x="545925" y="3193800"/>
            <a:ext cx="313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Y4 - Alby</a:t>
            </a:r>
            <a:endParaRPr sz="18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0" name="Google Shape;270;p17"/>
          <p:cNvSpPr txBox="1"/>
          <p:nvPr/>
        </p:nvSpPr>
        <p:spPr>
          <a:xfrm>
            <a:off x="1276075" y="5861175"/>
            <a:ext cx="313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Y4 - Cali</a:t>
            </a:r>
            <a:endParaRPr sz="18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1" name="Google Shape;271;p17"/>
          <p:cNvSpPr txBox="1"/>
          <p:nvPr/>
        </p:nvSpPr>
        <p:spPr>
          <a:xfrm>
            <a:off x="5663350" y="20088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Y5 - Yael</a:t>
            </a:r>
            <a:endParaRPr sz="18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2" name="Google Shape;272;p17"/>
          <p:cNvSpPr txBox="1"/>
          <p:nvPr/>
        </p:nvSpPr>
        <p:spPr>
          <a:xfrm>
            <a:off x="4528325" y="5460963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Y2 - Novena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7"/>
          <p:cNvSpPr txBox="1"/>
          <p:nvPr/>
        </p:nvSpPr>
        <p:spPr>
          <a:xfrm>
            <a:off x="6889600" y="38568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Y1 - Ineesha </a:t>
            </a:r>
            <a:endParaRPr sz="18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4" name="Google Shape;274;p17"/>
          <p:cNvSpPr txBox="1"/>
          <p:nvPr/>
        </p:nvSpPr>
        <p:spPr>
          <a:xfrm>
            <a:off x="7449750" y="6053825"/>
            <a:ext cx="222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Ms Cacheiro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1625" y="2121625"/>
            <a:ext cx="2134700" cy="16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7"/>
          <p:cNvSpPr txBox="1"/>
          <p:nvPr/>
        </p:nvSpPr>
        <p:spPr>
          <a:xfrm>
            <a:off x="4406875" y="3555263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Y1 - Naomi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3a8f3736ad_1_0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27th June 2025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3" name="Google Shape;283;g33a8f3736ad_1_0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33a8f3736ad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5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668" y="334971"/>
            <a:ext cx="1008112" cy="94090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"/>
          <p:cNvSpPr/>
          <p:nvPr/>
        </p:nvSpPr>
        <p:spPr>
          <a:xfrm>
            <a:off x="2063552" y="334971"/>
            <a:ext cx="8814284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Father who art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Hallowed be Thy 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Kingdom come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will be done on Earth as it is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 us this day our daily bread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forgive us our trespasses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we forgive those who trespass against 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lead us not into temptation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 deliver us from evil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" descr="Blog | Mary, Mother of the Chu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5840" y="3789040"/>
            <a:ext cx="3335005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0496" y="360822"/>
            <a:ext cx="1008112" cy="940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" descr="Mary, Mother Of Jesus Madonna, PNG, 588x792px, Mary, Art, Ave Maria, Child  Jesus, Christianity Download Fr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7863" y="404664"/>
            <a:ext cx="2109187" cy="240558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"/>
          <p:cNvSpPr txBox="1">
            <a:spLocks noGrp="1"/>
          </p:cNvSpPr>
          <p:nvPr>
            <p:ph type="body" idx="1"/>
          </p:nvPr>
        </p:nvSpPr>
        <p:spPr>
          <a:xfrm>
            <a:off x="3347051" y="774620"/>
            <a:ext cx="5125214" cy="580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Hail Mary, Full of Grace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Lord is with Thee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Blessed are Thou amongst women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Blessed is the fruit of Thy womb, Jesus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Holy Mary , Mother of God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 for us sinners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 and in the hour of our death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280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9" name="Google Shape;169;p3" descr="Mary, Mother of Jesus – Dioces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6320" y="4243415"/>
            <a:ext cx="2520280" cy="235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923" y="188640"/>
            <a:ext cx="988523" cy="92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/>
          <p:nvPr/>
        </p:nvSpPr>
        <p:spPr>
          <a:xfrm>
            <a:off x="2135560" y="764704"/>
            <a:ext cx="6048672" cy="483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 Mary’s School Prayer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Holy Mary,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Mother and Patron of our school, 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Turn your eyes of mercy towards 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we may love God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all our hearts!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imitate the tenderness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your Son, Jesus,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showing love and respect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each person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ourselves as children of God.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Guided by the Holy Spirit,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create the school,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Mercy and Compassion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centre of our lives.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79" cy="3523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fc700b20f8_2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80" cy="352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fc700b20f8_2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6600" y="968275"/>
            <a:ext cx="6704976" cy="52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>
            <a:spLocks noGrp="1"/>
          </p:cNvSpPr>
          <p:nvPr>
            <p:ph type="body" idx="1"/>
          </p:nvPr>
        </p:nvSpPr>
        <p:spPr>
          <a:xfrm>
            <a:off x="921525" y="4096250"/>
            <a:ext cx="9386100" cy="25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21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986" b="1">
                <a:latin typeface="Century Gothic"/>
                <a:ea typeface="Century Gothic"/>
                <a:cs typeface="Century Gothic"/>
                <a:sym typeface="Century Gothic"/>
              </a:rPr>
              <a:t>Reception</a:t>
            </a:r>
            <a:endParaRPr sz="198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98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986" b="1">
                <a:latin typeface="Century Gothic"/>
                <a:ea typeface="Century Gothic"/>
                <a:cs typeface="Century Gothic"/>
                <a:sym typeface="Century Gothic"/>
              </a:rPr>
              <a:t>For his amazing effort at independent writing.</a:t>
            </a:r>
            <a:endParaRPr sz="198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33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870" b="1">
                <a:latin typeface="Century Gothic"/>
                <a:ea typeface="Century Gothic"/>
                <a:cs typeface="Century Gothic"/>
                <a:sym typeface="Century Gothic"/>
              </a:rPr>
              <a:t>Miss Barker </a:t>
            </a:r>
            <a:endParaRPr/>
          </a:p>
        </p:txBody>
      </p:sp>
      <p:pic>
        <p:nvPicPr>
          <p:cNvPr id="193" name="Google Shape;19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1802" y="1324125"/>
            <a:ext cx="2005475" cy="2673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18750" y="1253025"/>
            <a:ext cx="2005475" cy="2673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>
            <a:spLocks noGrp="1"/>
          </p:cNvSpPr>
          <p:nvPr>
            <p:ph type="body" idx="1"/>
          </p:nvPr>
        </p:nvSpPr>
        <p:spPr>
          <a:xfrm>
            <a:off x="1080531" y="4954022"/>
            <a:ext cx="8886600" cy="14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Year 1</a:t>
            </a: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For taking ownership of his learning!</a:t>
            </a: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Miss Sweet </a:t>
            </a:r>
            <a:endParaRPr sz="1800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endParaRPr/>
          </a:p>
        </p:txBody>
      </p:sp>
      <p:pic>
        <p:nvPicPr>
          <p:cNvPr id="202" name="Google Shape;20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80369" y="304800"/>
            <a:ext cx="3486916" cy="4649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7"/>
          <p:cNvSpPr txBox="1">
            <a:spLocks noGrp="1"/>
          </p:cNvSpPr>
          <p:nvPr>
            <p:ph type="body" idx="1"/>
          </p:nvPr>
        </p:nvSpPr>
        <p:spPr>
          <a:xfrm>
            <a:off x="2001325" y="4834600"/>
            <a:ext cx="6939600" cy="18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1394"/>
              <a:buNone/>
            </a:pPr>
            <a:endParaRPr sz="23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Year 2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For being a role model in how he has listened over the last two weeks and shown maturity in his learning.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11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Mr Whear</a:t>
            </a:r>
            <a:endParaRPr sz="5600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0" name="Google Shape;21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95206" y="182575"/>
            <a:ext cx="3397348" cy="4529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8"/>
          <p:cNvSpPr txBox="1">
            <a:spLocks noGrp="1"/>
          </p:cNvSpPr>
          <p:nvPr>
            <p:ph type="body" idx="1"/>
          </p:nvPr>
        </p:nvSpPr>
        <p:spPr>
          <a:xfrm>
            <a:off x="676199" y="4919926"/>
            <a:ext cx="10119600" cy="16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2043" b="1">
                <a:latin typeface="Century Gothic"/>
                <a:ea typeface="Century Gothic"/>
                <a:cs typeface="Century Gothic"/>
                <a:sym typeface="Century Gothic"/>
              </a:rPr>
              <a:t>Year 3</a:t>
            </a: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52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525" b="1">
                <a:latin typeface="Century Gothic"/>
                <a:ea typeface="Century Gothic"/>
                <a:cs typeface="Century Gothic"/>
                <a:sym typeface="Century Gothic"/>
              </a:rPr>
              <a:t>For being a role model for kindness and responsibility, and always persevering with her work.</a:t>
            </a:r>
            <a:endParaRPr sz="152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916" b="1">
                <a:latin typeface="Century Gothic"/>
                <a:ea typeface="Century Gothic"/>
                <a:cs typeface="Century Gothic"/>
                <a:sym typeface="Century Gothic"/>
              </a:rPr>
              <a:t>Miss Medioli</a:t>
            </a:r>
            <a:endParaRPr sz="1916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8" name="Google Shape;21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28501" y="887925"/>
            <a:ext cx="2414975" cy="373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ge Re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Microsoft Office PowerPoint</Application>
  <PresentationFormat>Widescreen</PresentationFormat>
  <Paragraphs>92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Century Gothic</vt:lpstr>
      <vt:lpstr>Calibri</vt:lpstr>
      <vt:lpstr>Arial</vt:lpstr>
      <vt:lpstr>Noto Sans Symbols</vt:lpstr>
      <vt:lpstr>Comic Sans MS</vt:lpstr>
      <vt:lpstr>Times New Roman</vt:lpstr>
      <vt:lpstr>Trebuchet MS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 Readers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smusto</dc:creator>
  <cp:lastModifiedBy>M Tusting</cp:lastModifiedBy>
  <cp:revision>2</cp:revision>
  <dcterms:created xsi:type="dcterms:W3CDTF">2015-01-15T13:45:53Z</dcterms:created>
  <dcterms:modified xsi:type="dcterms:W3CDTF">2025-06-27T13:33:49Z</dcterms:modified>
</cp:coreProperties>
</file>