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tv2hPNHsE1+Ig7oZp1ddXh6rZ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0" name="Google Shape;240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3" name="Google Shape;253;p17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2" name="Google Shape;262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196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196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196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196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3921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196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196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28th March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>
            <a:spLocks noGrp="1"/>
          </p:cNvSpPr>
          <p:nvPr>
            <p:ph type="body" idx="1"/>
          </p:nvPr>
        </p:nvSpPr>
        <p:spPr>
          <a:xfrm>
            <a:off x="1421050" y="4945675"/>
            <a:ext cx="8496900" cy="1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500" b="1">
                <a:latin typeface="Century Gothic"/>
                <a:ea typeface="Century Gothic"/>
                <a:cs typeface="Century Gothic"/>
                <a:sym typeface="Century Gothic"/>
              </a:rPr>
              <a:t>For his hard work and excellent progress he has made in writing. </a:t>
            </a:r>
            <a:endParaRPr sz="15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GB" sz="1700" b="1">
                <a:latin typeface="Century Gothic"/>
                <a:ea typeface="Century Gothic"/>
                <a:cs typeface="Century Gothic"/>
                <a:sym typeface="Century Gothic"/>
              </a:rPr>
              <a:t>Miss Forrest</a:t>
            </a: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9" title="Alby new.jpg"/>
          <p:cNvPicPr preferRelativeResize="0"/>
          <p:nvPr/>
        </p:nvPicPr>
        <p:blipFill rotWithShape="1">
          <a:blip r:embed="rId4">
            <a:alphaModFix/>
          </a:blip>
          <a:srcRect l="13792" t="23717" r="15510" b="14774"/>
          <a:stretch/>
        </p:blipFill>
        <p:spPr>
          <a:xfrm>
            <a:off x="3924913" y="376775"/>
            <a:ext cx="3489174" cy="404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>
            <a:spLocks noGrp="1"/>
          </p:cNvSpPr>
          <p:nvPr>
            <p:ph type="body" idx="1"/>
          </p:nvPr>
        </p:nvSpPr>
        <p:spPr>
          <a:xfrm>
            <a:off x="1652708" y="4737368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For showing that focus and determination pays off   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600" b="1">
                <a:latin typeface="Century Gothic"/>
                <a:ea typeface="Century Gothic"/>
                <a:cs typeface="Century Gothic"/>
                <a:sym typeface="Century Gothic"/>
              </a:rPr>
              <a:t>Mr Larke</a:t>
            </a: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</a:pPr>
            <a:endParaRPr sz="750"/>
          </a:p>
        </p:txBody>
      </p:sp>
      <p:pic>
        <p:nvPicPr>
          <p:cNvPr id="235" name="Google Shape;23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2700" y="331900"/>
            <a:ext cx="3608275" cy="421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3" name="Google Shape;243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5" name="Google Shape;245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2"/>
          <p:cNvSpPr/>
          <p:nvPr/>
        </p:nvSpPr>
        <p:spPr>
          <a:xfrm>
            <a:off x="440700" y="198167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Darius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Fatima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</a:t>
            </a:r>
            <a:r>
              <a:rPr lang="en-GB" sz="2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Mimi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Layla</a:t>
            </a:r>
            <a:endParaRPr sz="10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287" y="66994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7"/>
          <p:cNvSpPr txBox="1"/>
          <p:nvPr/>
        </p:nvSpPr>
        <p:spPr>
          <a:xfrm>
            <a:off x="3545200" y="4607255"/>
            <a:ext cx="40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Zyann - Y5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8" name="Google Shape;25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6809" y="1937952"/>
            <a:ext cx="3727066" cy="266931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7"/>
          <p:cNvSpPr txBox="1"/>
          <p:nvPr/>
        </p:nvSpPr>
        <p:spPr>
          <a:xfrm>
            <a:off x="7248725" y="3649300"/>
            <a:ext cx="30000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14th March 2025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6" name="Google Shape;266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921525" y="4096250"/>
            <a:ext cx="93861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86" b="1">
                <a:latin typeface="Century Gothic"/>
                <a:ea typeface="Century Gothic"/>
                <a:cs typeface="Century Gothic"/>
                <a:sym typeface="Century Gothic"/>
              </a:rPr>
              <a:t>Early Years-</a:t>
            </a:r>
            <a:endParaRPr sz="228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331" b="1">
                <a:latin typeface="Century Gothic"/>
                <a:ea typeface="Century Gothic"/>
                <a:cs typeface="Century Gothic"/>
                <a:sym typeface="Century Gothic"/>
              </a:rPr>
              <a:t>Nursery- For having a great week in Nursery and engaging in the provision.</a:t>
            </a: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3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331" b="1">
                <a:latin typeface="Century Gothic"/>
                <a:ea typeface="Century Gothic"/>
                <a:cs typeface="Century Gothic"/>
                <a:sym typeface="Century Gothic"/>
              </a:rPr>
              <a:t>Reception- For making a huge effort this week to focus in whole class lessons and attempting more independent writing activities. </a:t>
            </a:r>
            <a:endParaRPr sz="159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21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Arial"/>
              <a:buNone/>
            </a:pPr>
            <a:r>
              <a:rPr lang="en-GB" sz="1870" b="1">
                <a:latin typeface="Century Gothic"/>
                <a:ea typeface="Century Gothic"/>
                <a:cs typeface="Century Gothic"/>
                <a:sym typeface="Century Gothic"/>
              </a:rPr>
              <a:t>Miss Barker </a:t>
            </a:r>
            <a:endParaRPr sz="182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sz="17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Jahmiel.JPG"/>
          <p:cNvPicPr preferRelativeResize="0"/>
          <p:nvPr/>
        </p:nvPicPr>
        <p:blipFill rotWithShape="1">
          <a:blip r:embed="rId4">
            <a:alphaModFix/>
          </a:blip>
          <a:srcRect l="9333" t="23599" r="8933"/>
          <a:stretch/>
        </p:blipFill>
        <p:spPr>
          <a:xfrm>
            <a:off x="2470825" y="875475"/>
            <a:ext cx="2363823" cy="294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5" title="IMG_0143.JPG"/>
          <p:cNvPicPr preferRelativeResize="0"/>
          <p:nvPr/>
        </p:nvPicPr>
        <p:blipFill rotWithShape="1">
          <a:blip r:embed="rId5">
            <a:alphaModFix/>
          </a:blip>
          <a:srcRect t="11629" r="19270"/>
          <a:stretch/>
        </p:blipFill>
        <p:spPr>
          <a:xfrm>
            <a:off x="6585625" y="849813"/>
            <a:ext cx="2053801" cy="299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1111881" y="4946172"/>
            <a:ext cx="8886600" cy="14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513"/>
              <a:buNone/>
            </a:pPr>
            <a:r>
              <a:rPr lang="en-GB" sz="269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269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9999"/>
              <a:buNone/>
            </a:pPr>
            <a:r>
              <a:rPr lang="en-GB" sz="2400" b="1">
                <a:latin typeface="Century Gothic"/>
                <a:ea typeface="Century Gothic"/>
                <a:cs typeface="Century Gothic"/>
                <a:sym typeface="Century Gothic"/>
              </a:rPr>
              <a:t>For always following instructions and being a role model to the rest of the class. </a:t>
            </a:r>
            <a:endParaRPr sz="2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endParaRPr sz="1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4395"/>
              <a:buNone/>
            </a:pPr>
            <a:r>
              <a:rPr lang="en-GB" sz="2647" b="1">
                <a:latin typeface="Century Gothic"/>
                <a:ea typeface="Century Gothic"/>
                <a:cs typeface="Century Gothic"/>
                <a:sym typeface="Century Gothic"/>
              </a:rPr>
              <a:t>Miss Sweet </a:t>
            </a:r>
            <a:endParaRPr sz="264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4669" y="105375"/>
            <a:ext cx="3481029" cy="464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981200" y="4744100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8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7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being a role model in class, trying his hardest in all subjects and making excellent contributions in science and RE.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4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0" name="Google Shape;21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4431" y="171000"/>
            <a:ext cx="3329476" cy="443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8"/>
          <p:cNvSpPr txBox="1">
            <a:spLocks noGrp="1"/>
          </p:cNvSpPr>
          <p:nvPr>
            <p:ph type="body" idx="1"/>
          </p:nvPr>
        </p:nvSpPr>
        <p:spPr>
          <a:xfrm>
            <a:off x="676199" y="49199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914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914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396" b="1">
                <a:latin typeface="Century Gothic"/>
                <a:ea typeface="Century Gothic"/>
                <a:cs typeface="Century Gothic"/>
                <a:sym typeface="Century Gothic"/>
              </a:rPr>
              <a:t>For working incredibly hard leading up to our class assembly and performing beautifully.</a:t>
            </a: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39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39"/>
              <a:buNone/>
            </a:pPr>
            <a:r>
              <a:rPr lang="en-GB" sz="1987" b="1">
                <a:latin typeface="Century Gothic"/>
                <a:ea typeface="Century Gothic"/>
                <a:cs typeface="Century Gothic"/>
                <a:sym typeface="Century Gothic"/>
              </a:rPr>
              <a:t>Miss Medioli</a:t>
            </a:r>
            <a:endParaRPr sz="1987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</a:pPr>
            <a:endParaRPr/>
          </a:p>
        </p:txBody>
      </p:sp>
      <p:pic>
        <p:nvPicPr>
          <p:cNvPr id="218" name="Google Shape;21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1025" y="1128575"/>
            <a:ext cx="2957505" cy="1903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31189" y="2307050"/>
            <a:ext cx="4706186" cy="20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361</Words>
  <Application>Microsoft Office PowerPoint</Application>
  <PresentationFormat>Widescreen</PresentationFormat>
  <Paragraphs>84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Comic Sans MS</vt:lpstr>
      <vt:lpstr>Arial</vt:lpstr>
      <vt:lpstr>Times New Roman</vt:lpstr>
      <vt:lpstr>Trebuchet MS</vt:lpstr>
      <vt:lpstr>Noto Sans Symbols</vt:lpstr>
      <vt:lpstr>Century Gothic</vt:lpstr>
      <vt:lpstr>Calibri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2025-03-28T15:43:45Z</dcterms:modified>
</cp:coreProperties>
</file>