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p3x7byJGBzZZKgYo5ysZ1REBY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64e5a1dcb_0_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3864e5a1d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28th November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64e5a1dcb_0_1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taking responsibility for his learning.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864e5a1dc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864e5a1dcb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7663" y="331900"/>
            <a:ext cx="2945325" cy="42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215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consistently trying her hardest and wanting to stretch herself in all subjects, even when the going gets tough.</a:t>
            </a: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6106" y="202650"/>
            <a:ext cx="3221457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her resilience and perseverance in all her learning.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44" name="Google Shape;24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2350" y="550500"/>
            <a:ext cx="3781800" cy="3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Layla has been exemplary this week. Her attitude for learning is a standout strength and her behaviour is consistently improving.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4" name="Google Shape;254;g38e8cac009e_1_0" title="IMG_3574.HEIC"/>
          <p:cNvPicPr preferRelativeResize="0"/>
          <p:nvPr/>
        </p:nvPicPr>
        <p:blipFill rotWithShape="1">
          <a:blip r:embed="rId4">
            <a:alphaModFix/>
          </a:blip>
          <a:srcRect b="18870"/>
          <a:stretch/>
        </p:blipFill>
        <p:spPr>
          <a:xfrm>
            <a:off x="4502438" y="756300"/>
            <a:ext cx="3221476" cy="348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60" name="Google Shape;260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2" name="Google Shape;26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Joshua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Lexi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Double next week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Rakeb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Nevaeh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N/A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28th November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2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Reception 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28" b="1">
                <a:latin typeface="Century Gothic"/>
                <a:ea typeface="Century Gothic"/>
                <a:cs typeface="Century Gothic"/>
                <a:sym typeface="Century Gothic"/>
              </a:rPr>
              <a:t>For having a fabulous week and beginning to learn her lines for the Nativity and speak with much more confidence.</a:t>
            </a:r>
            <a:r>
              <a:rPr lang="en-GB" sz="2234" b="1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2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8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9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Sienn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17185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IMG_135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57956">
            <a:off x="7801663" y="916275"/>
            <a:ext cx="2292550" cy="30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 title="IMG_132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2318">
            <a:off x="1359450" y="944964"/>
            <a:ext cx="2249524" cy="29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a fantastic week, showing her really good progress in doing the right thing and a good attitude to learning.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67" y="1334425"/>
            <a:ext cx="2222075" cy="22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125" y="691925"/>
            <a:ext cx="1752725" cy="38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97bb888e0_4_0"/>
          <p:cNvSpPr txBox="1">
            <a:spLocks noGrp="1"/>
          </p:cNvSpPr>
          <p:nvPr>
            <p:ph type="body" idx="1"/>
          </p:nvPr>
        </p:nvSpPr>
        <p:spPr>
          <a:xfrm>
            <a:off x="1835988" y="474705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being a tolerant friend and taking responsibility for his learning.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7538" y="221922"/>
            <a:ext cx="3111612" cy="440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aa480d8a5_1_0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having a superb week in terms of effort and work produced.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aaa480d8a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6801" y="866225"/>
            <a:ext cx="3163949" cy="36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2026-01-09T11:33:20Z</dcterms:modified>
</cp:coreProperties>
</file>