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jZAHWKUxktT0jdfWopeqrId9C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3rd October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197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diligence, determination and not a little pizzazz in his learning!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9456" y="162450"/>
            <a:ext cx="3049478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her hard work and determination in all her learning and seeking every opportunity to always make her learning even better! Well done Sofia.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9222" y="771550"/>
            <a:ext cx="2855225" cy="28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being a resilient and relentless learner. Layla has made exceptional progress and the pride she shows in this is beautiful.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g38e8cac009e_1_0" title="IMG_3574.HEIC"/>
          <p:cNvPicPr preferRelativeResize="0"/>
          <p:nvPr/>
        </p:nvPicPr>
        <p:blipFill rotWithShape="1">
          <a:blip r:embed="rId4">
            <a:alphaModFix/>
          </a:blip>
          <a:srcRect b="17998"/>
          <a:stretch/>
        </p:blipFill>
        <p:spPr>
          <a:xfrm>
            <a:off x="4485275" y="705450"/>
            <a:ext cx="3221449" cy="352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2" name="Google Shape;252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39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Jahmiel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Jasmine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Maria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Ryan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Cali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Gideon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Savannah - Year 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4335725" y="18508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Kessiah - Y6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7343228" y="3051100"/>
            <a:ext cx="19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Melaysia - Y1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7"/>
          <p:cNvSpPr txBox="1"/>
          <p:nvPr/>
        </p:nvSpPr>
        <p:spPr>
          <a:xfrm>
            <a:off x="4221725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26th September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For his amazing start to Reception learning so far and huge enthusiasm to Literacy lessons.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endParaRPr sz="26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Kann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656" y="422325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354825" y="4738825"/>
            <a:ext cx="88866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For always trying her best to be a good role model and putting in effort into her writing. 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4155"/>
              <a:buNone/>
            </a:pPr>
            <a:r>
              <a:rPr lang="en-GB" sz="3259" b="1">
                <a:latin typeface="Century Gothic"/>
                <a:ea typeface="Century Gothic"/>
                <a:cs typeface="Century Gothic"/>
                <a:sym typeface="Century Gothic"/>
              </a:rPr>
              <a:t>Miss Begum </a:t>
            </a:r>
            <a:endParaRPr sz="3259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206"/>
              <a:buNone/>
            </a:pPr>
            <a:endParaRPr sz="1450"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325" y="887167"/>
            <a:ext cx="2673101" cy="356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4550" y="833925"/>
            <a:ext cx="2673101" cy="35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For being a superstar in following his timetable and using his words!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3151" y="552125"/>
            <a:ext cx="3010825" cy="40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2278" y="975350"/>
            <a:ext cx="2275799" cy="30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225" y="975347"/>
            <a:ext cx="2457585" cy="32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25" b="1">
                <a:latin typeface="Century Gothic"/>
                <a:ea typeface="Century Gothic"/>
                <a:cs typeface="Century Gothic"/>
                <a:sym typeface="Century Gothic"/>
              </a:rPr>
              <a:t>For consistent, excellent effort in everything she does.</a:t>
            </a: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5125" y="489000"/>
            <a:ext cx="3383925" cy="40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2025-10-03T07:59:26Z</dcterms:modified>
</cp:coreProperties>
</file>