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797675" cy="9926638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iwChISN5tOfU+wmvxpq33jfbws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92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1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90b5d5422_3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g3590b5d542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6d260f1864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g36d260f186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1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p17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3a8f3736a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g33a8f3736ad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g33a8f3736ad_1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fc700b20f8_2_6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2fc700b20f8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8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1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1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19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1" name="Google Shape;31;p19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1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9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34" name="Google Shape;34;p19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35" name="Google Shape;35;p1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36" name="Google Shape;36;p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9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19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EF8B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0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3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4" name="Google Shape;14;p1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17" name="Google Shape;17;p1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18" name="Google Shape;18;p1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19" name="Google Shape;19;p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4th July 2025 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1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4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3590b5d5422_3_0"/>
          <p:cNvSpPr txBox="1">
            <a:spLocks noGrp="1"/>
          </p:cNvSpPr>
          <p:nvPr>
            <p:ph type="body" idx="1"/>
          </p:nvPr>
        </p:nvSpPr>
        <p:spPr>
          <a:xfrm>
            <a:off x="1636825" y="4790650"/>
            <a:ext cx="7593600" cy="14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2843"/>
              <a:buNone/>
            </a:pPr>
            <a:endParaRPr sz="335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841" b="1">
                <a:latin typeface="Century Gothic"/>
                <a:ea typeface="Century Gothic"/>
                <a:cs typeface="Century Gothic"/>
                <a:sym typeface="Century Gothic"/>
              </a:rPr>
              <a:t>Year 4</a:t>
            </a:r>
            <a:endParaRPr sz="784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75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GB" sz="6333" b="1">
                <a:latin typeface="Century Gothic"/>
                <a:ea typeface="Century Gothic"/>
                <a:cs typeface="Century Gothic"/>
                <a:sym typeface="Century Gothic"/>
              </a:rPr>
              <a:t>For showing self-control and trying hard to channel her energy into producing good quality work this week.  </a:t>
            </a:r>
            <a:endParaRPr sz="63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GB" sz="6641" b="1">
                <a:latin typeface="Century Gothic"/>
                <a:ea typeface="Century Gothic"/>
                <a:cs typeface="Century Gothic"/>
                <a:sym typeface="Century Gothic"/>
              </a:rPr>
              <a:t>Miss Forrest</a:t>
            </a:r>
            <a:endParaRPr sz="6641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9" name="Google Shape;229;g3590b5d5422_3_0" title="Deborah new.jpg"/>
          <p:cNvPicPr preferRelativeResize="0"/>
          <p:nvPr/>
        </p:nvPicPr>
        <p:blipFill rotWithShape="1">
          <a:blip r:embed="rId4">
            <a:alphaModFix/>
          </a:blip>
          <a:srcRect l="17584" t="19695" r="13753" b="13333"/>
          <a:stretch/>
        </p:blipFill>
        <p:spPr>
          <a:xfrm>
            <a:off x="3874512" y="575099"/>
            <a:ext cx="3118226" cy="4055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"/>
          <p:cNvSpPr txBox="1">
            <a:spLocks noGrp="1"/>
          </p:cNvSpPr>
          <p:nvPr>
            <p:ph type="body" idx="1"/>
          </p:nvPr>
        </p:nvSpPr>
        <p:spPr>
          <a:xfrm>
            <a:off x="1746033" y="4737368"/>
            <a:ext cx="8886600" cy="14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Year 5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For consistent positivity and effort!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Mr Larke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</a:pPr>
            <a:endParaRPr sz="750"/>
          </a:p>
        </p:txBody>
      </p:sp>
      <p:pic>
        <p:nvPicPr>
          <p:cNvPr id="235" name="Google Shape;23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8694" y="762800"/>
            <a:ext cx="2714625" cy="36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d260f1864_1_0"/>
          <p:cNvSpPr txBox="1">
            <a:spLocks noGrp="1"/>
          </p:cNvSpPr>
          <p:nvPr>
            <p:ph type="body" idx="1"/>
          </p:nvPr>
        </p:nvSpPr>
        <p:spPr>
          <a:xfrm>
            <a:off x="1746033" y="4737368"/>
            <a:ext cx="8886600" cy="14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Year 6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For exceptional participation in class and always bringing a positive energy to the group. Her enthusiasm and joy are truly contagious.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Mr Cherfi &amp; Mr Fowle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</a:pPr>
            <a:endParaRPr sz="750"/>
          </a:p>
        </p:txBody>
      </p:sp>
      <p:pic>
        <p:nvPicPr>
          <p:cNvPr id="243" name="Google Shape;243;g36d260f1864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36d260f1864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36d260f1864_1_0" title="Bethel.JPG"/>
          <p:cNvPicPr preferRelativeResize="0"/>
          <p:nvPr/>
        </p:nvPicPr>
        <p:blipFill rotWithShape="1">
          <a:blip r:embed="rId4">
            <a:alphaModFix/>
          </a:blip>
          <a:srcRect l="8900" t="8845" r="11417" b="15032"/>
          <a:stretch/>
        </p:blipFill>
        <p:spPr>
          <a:xfrm>
            <a:off x="4636975" y="615425"/>
            <a:ext cx="3104701" cy="3954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2"/>
          <p:cNvSpPr txBox="1">
            <a:spLocks noGrp="1"/>
          </p:cNvSpPr>
          <p:nvPr>
            <p:ph type="title"/>
          </p:nvPr>
        </p:nvSpPr>
        <p:spPr>
          <a:xfrm>
            <a:off x="3575720" y="332656"/>
            <a:ext cx="5328592" cy="7646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GB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Readers</a:t>
            </a:r>
            <a:endParaRPr/>
          </a:p>
        </p:txBody>
      </p:sp>
      <p:sp>
        <p:nvSpPr>
          <p:cNvPr id="251" name="Google Shape;251;p42"/>
          <p:cNvSpPr/>
          <p:nvPr/>
        </p:nvSpPr>
        <p:spPr>
          <a:xfrm>
            <a:off x="10488488" y="5171122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2" name="Google Shape;252;p42"/>
          <p:cNvSpPr/>
          <p:nvPr/>
        </p:nvSpPr>
        <p:spPr>
          <a:xfrm>
            <a:off x="10959457" y="5136648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3" name="Google Shape;253;p4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1504" y="337195"/>
            <a:ext cx="800021" cy="74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217" y="347415"/>
            <a:ext cx="798645" cy="74987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2"/>
          <p:cNvSpPr/>
          <p:nvPr/>
        </p:nvSpPr>
        <p:spPr>
          <a:xfrm>
            <a:off x="440700" y="1981675"/>
            <a:ext cx="89865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Y1 - Aniyah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Y2 - Victor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Y3 - Ryan and Rhenn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Y4 - Not this week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Y5 - Kessiah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Y6 - Kian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8265" y="2067597"/>
            <a:ext cx="3672408" cy="181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65149" y="4532751"/>
            <a:ext cx="3683280" cy="2135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287" y="66994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8713" y="1542614"/>
            <a:ext cx="2033162" cy="145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7"/>
          <p:cNvSpPr txBox="1"/>
          <p:nvPr/>
        </p:nvSpPr>
        <p:spPr>
          <a:xfrm>
            <a:off x="6189225" y="5704950"/>
            <a:ext cx="313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7" name="Google Shape;26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5325" y="3861900"/>
            <a:ext cx="2134700" cy="167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9725" y="1132800"/>
            <a:ext cx="2134700" cy="16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7"/>
          <p:cNvSpPr txBox="1"/>
          <p:nvPr/>
        </p:nvSpPr>
        <p:spPr>
          <a:xfrm>
            <a:off x="707375" y="2998750"/>
            <a:ext cx="229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Y6 - Emily</a:t>
            </a:r>
            <a:endParaRPr sz="18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0" name="Google Shape;270;p17"/>
          <p:cNvSpPr txBox="1"/>
          <p:nvPr/>
        </p:nvSpPr>
        <p:spPr>
          <a:xfrm>
            <a:off x="9383225" y="2998750"/>
            <a:ext cx="1488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Y2 - John 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7"/>
          <p:cNvSpPr txBox="1"/>
          <p:nvPr/>
        </p:nvSpPr>
        <p:spPr>
          <a:xfrm>
            <a:off x="7605875" y="5458675"/>
            <a:ext cx="1293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Mr Whear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27738" y="3289738"/>
            <a:ext cx="2134700" cy="16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7"/>
          <p:cNvSpPr txBox="1"/>
          <p:nvPr/>
        </p:nvSpPr>
        <p:spPr>
          <a:xfrm>
            <a:off x="4529025" y="4999250"/>
            <a:ext cx="156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Y6 - John 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46425" y="874525"/>
            <a:ext cx="2134700" cy="167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8875" y="3861900"/>
            <a:ext cx="2134700" cy="16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7"/>
          <p:cNvSpPr txBox="1"/>
          <p:nvPr/>
        </p:nvSpPr>
        <p:spPr>
          <a:xfrm>
            <a:off x="3774550" y="2597675"/>
            <a:ext cx="1806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Y6 - Jayden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7"/>
          <p:cNvSpPr txBox="1"/>
          <p:nvPr/>
        </p:nvSpPr>
        <p:spPr>
          <a:xfrm>
            <a:off x="1355800" y="5539425"/>
            <a:ext cx="213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 - Jahmiel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7"/>
          <p:cNvSpPr txBox="1"/>
          <p:nvPr/>
        </p:nvSpPr>
        <p:spPr>
          <a:xfrm>
            <a:off x="6362425" y="3361900"/>
            <a:ext cx="156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 - Khalil 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59325" y="1580250"/>
            <a:ext cx="2134700" cy="167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3a8f3736ad_1_0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4th July 2025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6" name="Google Shape;286;g33a8f3736ad_1_0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33a8f3736ad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5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668" y="334971"/>
            <a:ext cx="1008112" cy="94090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"/>
          <p:cNvSpPr/>
          <p:nvPr/>
        </p:nvSpPr>
        <p:spPr>
          <a:xfrm>
            <a:off x="2063552" y="334971"/>
            <a:ext cx="8814284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Father who art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Hallowed be Thy 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Kingdom come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will be done on Earth as it is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 us this day our daily bread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forgive us our trespasses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we forgive those who trespass against 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lead us not into temptation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 deliver us from evil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" descr="Blog | Mary, Mother of the Chu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5840" y="3789040"/>
            <a:ext cx="3335005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0496" y="360822"/>
            <a:ext cx="1008112" cy="940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" descr="Mary, Mother Of Jesus Madonna, PNG, 588x792px, Mary, Art, Ave Maria, Child  Jesus, Christianity Download Fr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7863" y="404664"/>
            <a:ext cx="2109187" cy="240558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"/>
          <p:cNvSpPr txBox="1">
            <a:spLocks noGrp="1"/>
          </p:cNvSpPr>
          <p:nvPr>
            <p:ph type="body" idx="1"/>
          </p:nvPr>
        </p:nvSpPr>
        <p:spPr>
          <a:xfrm>
            <a:off x="3347051" y="774620"/>
            <a:ext cx="5125214" cy="580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Hail Mary, Full of Grace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Lord is with Thee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Blessed are Thou amongst women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Blessed is the fruit of Thy womb, Jesus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Holy Mary , Mother of God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 for us sinners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 and in the hour of our death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280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9" name="Google Shape;169;p3" descr="Mary, Mother of Jesus – Dioces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6320" y="4243415"/>
            <a:ext cx="2520280" cy="235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923" y="188640"/>
            <a:ext cx="988523" cy="92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/>
          <p:nvPr/>
        </p:nvSpPr>
        <p:spPr>
          <a:xfrm>
            <a:off x="2135560" y="764704"/>
            <a:ext cx="6048672" cy="483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 Mary’s School Prayer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Holy Mary,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Mother and Patron of our school, 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Turn your eyes of mercy towards 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we may love God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all our hearts!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imitate the tenderness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your Son, Jesus,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showing love and respect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each person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ourselves as children of God.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Guided by the Holy Spirit,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create the school,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Mercy and Compassion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centre of our lives.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79" cy="3523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fc700b20f8_2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80" cy="352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fc700b20f8_2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6600" y="968275"/>
            <a:ext cx="6704976" cy="52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>
            <a:spLocks noGrp="1"/>
          </p:cNvSpPr>
          <p:nvPr>
            <p:ph type="body" idx="1"/>
          </p:nvPr>
        </p:nvSpPr>
        <p:spPr>
          <a:xfrm>
            <a:off x="921525" y="4096250"/>
            <a:ext cx="9386100" cy="25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21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986" b="1">
                <a:latin typeface="Century Gothic"/>
                <a:ea typeface="Century Gothic"/>
                <a:cs typeface="Century Gothic"/>
                <a:sym typeface="Century Gothic"/>
              </a:rPr>
              <a:t>Reception</a:t>
            </a:r>
            <a:endParaRPr sz="198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98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986" b="1">
                <a:latin typeface="Century Gothic"/>
                <a:ea typeface="Century Gothic"/>
                <a:cs typeface="Century Gothic"/>
                <a:sym typeface="Century Gothic"/>
              </a:rPr>
              <a:t>For her amazing progress this year academically and in her positive behaviour for learning.</a:t>
            </a:r>
            <a:endParaRPr sz="198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870" b="1">
                <a:latin typeface="Century Gothic"/>
                <a:ea typeface="Century Gothic"/>
                <a:cs typeface="Century Gothic"/>
                <a:sym typeface="Century Gothic"/>
              </a:rPr>
              <a:t>Miss Barker </a:t>
            </a:r>
            <a:endParaRPr/>
          </a:p>
        </p:txBody>
      </p:sp>
      <p:pic>
        <p:nvPicPr>
          <p:cNvPr id="193" name="Google Shape;19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5" title="Malayah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8031" y="395600"/>
            <a:ext cx="2843589" cy="3791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5" title="IMG_0038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55041">
            <a:off x="7801604" y="1054899"/>
            <a:ext cx="2349099" cy="313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5" title="IMG_0050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211613">
            <a:off x="1079918" y="1170576"/>
            <a:ext cx="2262356" cy="301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6"/>
          <p:cNvSpPr txBox="1">
            <a:spLocks noGrp="1"/>
          </p:cNvSpPr>
          <p:nvPr>
            <p:ph type="body" idx="1"/>
          </p:nvPr>
        </p:nvSpPr>
        <p:spPr>
          <a:xfrm>
            <a:off x="1049181" y="4954022"/>
            <a:ext cx="8886600" cy="14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455"/>
              <a:buNone/>
            </a:pPr>
            <a:r>
              <a:rPr lang="en-GB" sz="3558" b="1">
                <a:latin typeface="Century Gothic"/>
                <a:ea typeface="Century Gothic"/>
                <a:cs typeface="Century Gothic"/>
                <a:sym typeface="Century Gothic"/>
              </a:rPr>
              <a:t>Year 1</a:t>
            </a:r>
            <a:endParaRPr sz="3558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455"/>
              <a:buNone/>
            </a:pPr>
            <a:r>
              <a:rPr lang="en-GB" sz="3558" b="1">
                <a:latin typeface="Century Gothic"/>
                <a:ea typeface="Century Gothic"/>
                <a:cs typeface="Century Gothic"/>
                <a:sym typeface="Century Gothic"/>
              </a:rPr>
              <a:t>Whole Class - For their amazing efforts in their class assembly with 2 days practise!</a:t>
            </a:r>
            <a:endParaRPr sz="3558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455"/>
              <a:buNone/>
            </a:pPr>
            <a:endParaRPr sz="3558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455"/>
              <a:buNone/>
            </a:pPr>
            <a:endParaRPr sz="3558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47824"/>
              <a:buNone/>
            </a:pPr>
            <a:r>
              <a:rPr lang="en-GB" sz="3010" b="1">
                <a:latin typeface="Century Gothic"/>
                <a:ea typeface="Century Gothic"/>
                <a:cs typeface="Century Gothic"/>
                <a:sym typeface="Century Gothic"/>
              </a:rPr>
              <a:t>Miss Sweet </a:t>
            </a:r>
            <a:endParaRPr sz="3010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/>
          </a:p>
        </p:txBody>
      </p:sp>
      <p:pic>
        <p:nvPicPr>
          <p:cNvPr id="203" name="Google Shape;20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92994" y="168050"/>
            <a:ext cx="6198963" cy="4649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7"/>
          <p:cNvSpPr txBox="1">
            <a:spLocks noGrp="1"/>
          </p:cNvSpPr>
          <p:nvPr>
            <p:ph type="body" idx="1"/>
          </p:nvPr>
        </p:nvSpPr>
        <p:spPr>
          <a:xfrm>
            <a:off x="2001325" y="4834600"/>
            <a:ext cx="6939600" cy="18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1394"/>
              <a:buNone/>
            </a:pPr>
            <a:endParaRPr sz="23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Year 2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For exemplary leadership in how to listen and try your hardest; and for showing kindness and cooperation in helping others with activities.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11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Mr Whear</a:t>
            </a:r>
            <a:endParaRPr sz="5600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1" name="Google Shape;21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72456" y="192625"/>
            <a:ext cx="3397348" cy="4529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8"/>
          <p:cNvSpPr txBox="1">
            <a:spLocks noGrp="1"/>
          </p:cNvSpPr>
          <p:nvPr>
            <p:ph type="body" idx="1"/>
          </p:nvPr>
        </p:nvSpPr>
        <p:spPr>
          <a:xfrm>
            <a:off x="676199" y="4919926"/>
            <a:ext cx="10119600" cy="16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2043" b="1">
                <a:latin typeface="Century Gothic"/>
                <a:ea typeface="Century Gothic"/>
                <a:cs typeface="Century Gothic"/>
                <a:sym typeface="Century Gothic"/>
              </a:rPr>
              <a:t>Year 3</a:t>
            </a: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52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525" b="1">
                <a:latin typeface="Century Gothic"/>
                <a:ea typeface="Century Gothic"/>
                <a:cs typeface="Century Gothic"/>
                <a:sym typeface="Century Gothic"/>
              </a:rPr>
              <a:t>For writing a very descriptive and imaginative setting description in English.</a:t>
            </a:r>
            <a:endParaRPr sz="152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916" b="1">
                <a:latin typeface="Century Gothic"/>
                <a:ea typeface="Century Gothic"/>
                <a:cs typeface="Century Gothic"/>
                <a:sym typeface="Century Gothic"/>
              </a:rPr>
              <a:t>Miss Medioli</a:t>
            </a:r>
            <a:endParaRPr sz="1916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9" name="Google Shape;219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87574" y="577150"/>
            <a:ext cx="3096863" cy="4031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 Re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Microsoft Office PowerPoint</Application>
  <PresentationFormat>Widescreen</PresentationFormat>
  <Paragraphs>92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Century Gothic</vt:lpstr>
      <vt:lpstr>Calibri</vt:lpstr>
      <vt:lpstr>Arial</vt:lpstr>
      <vt:lpstr>Noto Sans Symbols</vt:lpstr>
      <vt:lpstr>Comic Sans MS</vt:lpstr>
      <vt:lpstr>Times New Roman</vt:lpstr>
      <vt:lpstr>Trebuchet MS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 Readers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smusto</dc:creator>
  <cp:lastModifiedBy>M Tusting</cp:lastModifiedBy>
  <cp:revision>2</cp:revision>
  <dcterms:created xsi:type="dcterms:W3CDTF">2015-01-15T13:45:53Z</dcterms:created>
  <dcterms:modified xsi:type="dcterms:W3CDTF">2025-07-04T10:19:03Z</dcterms:modified>
</cp:coreProperties>
</file>